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1" r:id="rId4"/>
    <p:sldId id="259" r:id="rId5"/>
    <p:sldId id="260" r:id="rId6"/>
    <p:sldId id="264" r:id="rId7"/>
    <p:sldId id="263" r:id="rId8"/>
    <p:sldId id="262" r:id="rId9"/>
    <p:sldId id="265" r:id="rId10"/>
    <p:sldId id="266" r:id="rId11"/>
    <p:sldId id="267" r:id="rId12"/>
    <p:sldId id="268" r:id="rId13"/>
    <p:sldId id="271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lay" id="{D95FDD46-E592-43E9-9169-22F870FBA891}">
          <p14:sldIdLst>
            <p14:sldId id="256"/>
            <p14:sldId id="270"/>
            <p14:sldId id="261"/>
            <p14:sldId id="259"/>
            <p14:sldId id="260"/>
            <p14:sldId id="264"/>
            <p14:sldId id="263"/>
            <p14:sldId id="262"/>
            <p14:sldId id="265"/>
            <p14:sldId id="266"/>
            <p14:sldId id="267"/>
            <p14:sldId id="268"/>
          </p14:sldIdLst>
        </p14:section>
        <p14:section name="Background" id="{0963DDF3-A87A-4B56-A469-275C6887C70A}">
          <p14:sldIdLst>
            <p14:sldId id="271"/>
            <p14:sldId id="269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4" clrIdx="0">
    <p:extLst>
      <p:ext uri="{19B8F6BF-5375-455C-9EA6-DF929625EA0E}">
        <p15:presenceInfo xmlns:p15="http://schemas.microsoft.com/office/powerpoint/2012/main" userId="a06888fb9d14d6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9EA4"/>
    <a:srgbClr val="89B0B5"/>
    <a:srgbClr val="0E0060"/>
    <a:srgbClr val="BFBFBF"/>
    <a:srgbClr val="F2FFFF"/>
    <a:srgbClr val="66FFFF"/>
    <a:srgbClr val="9E4E4A"/>
    <a:srgbClr val="4E2CA4"/>
    <a:srgbClr val="6666FF"/>
    <a:srgbClr val="C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00" autoAdjust="0"/>
    <p:restoredTop sz="94660"/>
  </p:normalViewPr>
  <p:slideViewPr>
    <p:cSldViewPr snapToGrid="0">
      <p:cViewPr>
        <p:scale>
          <a:sx n="100" d="100"/>
          <a:sy n="100" d="100"/>
        </p:scale>
        <p:origin x="1494" y="7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D508-1858-4048-8BA0-4D8BDF9B0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1F26B-6133-475D-9841-CB2A8B0ED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244D5-E8C9-4DFA-9CF4-ABF74F08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74E18-C6D9-489E-B434-1AF0DFEB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27DAF-B180-4B16-8445-5567BEE7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36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CA55-09CA-47CF-989F-32B74EC7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2F920-EBFE-477F-BD74-B4C315A26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93E67-73AB-41C2-8A59-54E32B6F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E02A8-B1BB-4BF0-91D6-6D8AF529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647EC-98F3-4209-BD58-7A4BF377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9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5F0B48-A407-4E59-9785-783D030DF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0DA4B-DF58-4BBE-B4F1-394F2F8E5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B1448-DC36-44A7-9214-22D3B582D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67B71-A5E6-4E61-A97C-D084CF1A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D5066-D35B-4165-98E2-1B230B8D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504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94E9-D2BF-448C-B361-D8C1132C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55C66-EC70-4D87-A84A-44DBEF64E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B1614-3F8B-4B02-88A1-1CBFF4281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0E29B-08BE-4D77-BE27-2CDB3BDB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4A9A1-75DA-4875-A5BB-9DAA255CB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503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0031-5916-4F85-914C-57315146C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1E753-AAF7-4B51-9299-C7476E4F6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1FBA4-E753-4F56-8C21-B77538AC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CACDE-1516-4050-A5AC-A2323A00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D79F3-2129-4B00-A3FD-7F06B6CA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2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E063-E75A-457C-804B-3ABBDE42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104CA-5ACF-4001-8F6E-77CE24B7F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9A959-B222-4923-9C25-EB473FEEB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6F34A-BB57-4D3D-867C-1D9812876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2AD1E-7358-4E28-B060-10F5D580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13DEC-CED8-49AC-9F92-BBCD42D9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70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6EE7-08B4-446C-A825-05A82D88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3D63C-6BA9-453D-B754-25DCF78A2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7FDBD-FDDE-4C85-8DA4-B09E2471B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780D9-14FA-4E5E-81D5-B464EC1FB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0474A-3EB6-4313-89DF-4F1A49A171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C02FC2-F53D-44E3-95C9-03BFB9962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BCE77-A297-42DB-A179-FDEF463E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73FEF-719A-4975-8386-661CD9F9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60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042D-7F5A-4166-82A6-14643095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D2CFD3-0E06-4AA6-938E-2B182D7A8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82013-4107-4C71-9E28-83D83665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4A242-62D3-4B02-80A3-F6A0031B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53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8376C-9347-414D-AC32-64B9C034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F454E-3530-4C70-B7C3-B9EF9C23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44E92-B6B5-466F-A7BD-9A952642D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19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F1E86-131B-433E-96C2-1CFFD900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3A353-C319-4011-8914-416105F7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D52A6-C149-40C5-819C-5B54A5CAC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732E8-C8A0-4416-AEAE-B89E572AB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BCE48-8375-4DA9-AC75-5DAFF0DE9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88858-590B-42F3-987A-7D321C74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98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EACB-55D2-41B0-AFDF-57766B97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6B8D99-9C21-4A9C-9758-BA68E72D5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E5531-38A5-46C2-9BA5-4760E1C01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C7CCB-5E49-48DB-9AAE-4BA0B162C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2721D-B2E9-48D5-97F0-A4547D0FD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F99CC-4010-43C7-8E7B-08093A5F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1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409D5-63F7-43AF-A39B-C6B55BFD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B9B12-146E-4EB6-94A7-2A72CF19E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F33C7-70B2-4511-9688-302146051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99059-C823-4538-8D21-5E4539299CC0}" type="datetimeFigureOut">
              <a:rPr lang="en-GB" smtClean="0"/>
              <a:t>18/12/2020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CC61B-7C04-41BC-85DC-F82C88141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4142-C851-45C1-AB78-8F4573C47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76F30-978B-47ED-A428-E491839FEA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40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DA971F-6DF1-4835-96FF-7C1D997B71D7}"/>
              </a:ext>
            </a:extLst>
          </p:cNvPr>
          <p:cNvGrpSpPr/>
          <p:nvPr/>
        </p:nvGrpSpPr>
        <p:grpSpPr>
          <a:xfrm>
            <a:off x="0" y="309733"/>
            <a:ext cx="4220221" cy="416888"/>
            <a:chOff x="3289299" y="5330302"/>
            <a:chExt cx="4220221" cy="416888"/>
          </a:xfrm>
        </p:grpSpPr>
        <p:sp>
          <p:nvSpPr>
            <p:cNvPr id="18" name="Rectangle: Diagonal Corners Snipped 17">
              <a:extLst>
                <a:ext uri="{FF2B5EF4-FFF2-40B4-BE49-F238E27FC236}">
                  <a16:creationId xmlns:a16="http://schemas.microsoft.com/office/drawing/2014/main" id="{A9C66563-B714-4066-A6A7-6AB8AE744B28}"/>
                </a:ext>
              </a:extLst>
            </p:cNvPr>
            <p:cNvSpPr>
              <a:spLocks/>
            </p:cNvSpPr>
            <p:nvPr/>
          </p:nvSpPr>
          <p:spPr>
            <a:xfrm>
              <a:off x="3289299" y="5330302"/>
              <a:ext cx="4220221" cy="416888"/>
            </a:xfrm>
            <a:prstGeom prst="snip2DiagRect">
              <a:avLst>
                <a:gd name="adj1" fmla="val 11078"/>
                <a:gd name="adj2" fmla="val 10884"/>
              </a:avLst>
            </a:prstGeom>
            <a:solidFill>
              <a:srgbClr val="354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70194D-B8F4-4228-92CE-2A54809B9614}"/>
                </a:ext>
              </a:extLst>
            </p:cNvPr>
            <p:cNvSpPr txBox="1"/>
            <p:nvPr/>
          </p:nvSpPr>
          <p:spPr>
            <a:xfrm>
              <a:off x="3289299" y="5330302"/>
              <a:ext cx="42202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2"/>
                  </a:solidFill>
                  <a:latin typeface="Supertext 01" panose="00000400000000000000" pitchFamily="2" charset="0"/>
                </a:rPr>
                <a:t>Civilian Sector</a:t>
              </a:r>
            </a:p>
          </p:txBody>
        </p: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FEE2693D-B549-42E9-8E10-C3C3602A79AE}"/>
              </a:ext>
            </a:extLst>
          </p:cNvPr>
          <p:cNvSpPr/>
          <p:nvPr/>
        </p:nvSpPr>
        <p:spPr>
          <a:xfrm>
            <a:off x="4894309" y="726621"/>
            <a:ext cx="7297691" cy="5268382"/>
          </a:xfrm>
          <a:custGeom>
            <a:avLst/>
            <a:gdLst>
              <a:gd name="connsiteX0" fmla="*/ 0 w 7281645"/>
              <a:gd name="connsiteY0" fmla="*/ 0 h 5268287"/>
              <a:gd name="connsiteX1" fmla="*/ 7281645 w 7281645"/>
              <a:gd name="connsiteY1" fmla="*/ 0 h 5268287"/>
              <a:gd name="connsiteX2" fmla="*/ 7281645 w 7281645"/>
              <a:gd name="connsiteY2" fmla="*/ 5268287 h 5268287"/>
              <a:gd name="connsiteX3" fmla="*/ 0 w 7281645"/>
              <a:gd name="connsiteY3" fmla="*/ 5268287 h 5268287"/>
              <a:gd name="connsiteX4" fmla="*/ 0 w 7281645"/>
              <a:gd name="connsiteY4" fmla="*/ 0 h 5268287"/>
              <a:gd name="connsiteX0" fmla="*/ 0 w 7281645"/>
              <a:gd name="connsiteY0" fmla="*/ 176169 h 5268287"/>
              <a:gd name="connsiteX1" fmla="*/ 7281645 w 7281645"/>
              <a:gd name="connsiteY1" fmla="*/ 0 h 5268287"/>
              <a:gd name="connsiteX2" fmla="*/ 7281645 w 7281645"/>
              <a:gd name="connsiteY2" fmla="*/ 5268287 h 5268287"/>
              <a:gd name="connsiteX3" fmla="*/ 0 w 7281645"/>
              <a:gd name="connsiteY3" fmla="*/ 5268287 h 5268287"/>
              <a:gd name="connsiteX4" fmla="*/ 0 w 7281645"/>
              <a:gd name="connsiteY4" fmla="*/ 176169 h 5268287"/>
              <a:gd name="connsiteX0" fmla="*/ 0 w 7281645"/>
              <a:gd name="connsiteY0" fmla="*/ 176169 h 5268287"/>
              <a:gd name="connsiteX1" fmla="*/ 7281645 w 7281645"/>
              <a:gd name="connsiteY1" fmla="*/ 0 h 5268287"/>
              <a:gd name="connsiteX2" fmla="*/ 7281645 w 7281645"/>
              <a:gd name="connsiteY2" fmla="*/ 5268287 h 5268287"/>
              <a:gd name="connsiteX3" fmla="*/ 0 w 7281645"/>
              <a:gd name="connsiteY3" fmla="*/ 5268287 h 5268287"/>
              <a:gd name="connsiteX4" fmla="*/ 0 w 7281645"/>
              <a:gd name="connsiteY4" fmla="*/ 176169 h 5268287"/>
              <a:gd name="connsiteX0" fmla="*/ 0 w 7281645"/>
              <a:gd name="connsiteY0" fmla="*/ 88349 h 5180467"/>
              <a:gd name="connsiteX1" fmla="*/ 6954474 w 7281645"/>
              <a:gd name="connsiteY1" fmla="*/ 172239 h 5180467"/>
              <a:gd name="connsiteX2" fmla="*/ 7281645 w 7281645"/>
              <a:gd name="connsiteY2" fmla="*/ 5180467 h 5180467"/>
              <a:gd name="connsiteX3" fmla="*/ 0 w 7281645"/>
              <a:gd name="connsiteY3" fmla="*/ 5180467 h 5180467"/>
              <a:gd name="connsiteX4" fmla="*/ 0 w 7281645"/>
              <a:gd name="connsiteY4" fmla="*/ 88349 h 5180467"/>
              <a:gd name="connsiteX0" fmla="*/ 0 w 7281645"/>
              <a:gd name="connsiteY0" fmla="*/ 88349 h 5180467"/>
              <a:gd name="connsiteX1" fmla="*/ 6912529 w 7281645"/>
              <a:gd name="connsiteY1" fmla="*/ 172239 h 5180467"/>
              <a:gd name="connsiteX2" fmla="*/ 7281645 w 7281645"/>
              <a:gd name="connsiteY2" fmla="*/ 5180467 h 5180467"/>
              <a:gd name="connsiteX3" fmla="*/ 0 w 7281645"/>
              <a:gd name="connsiteY3" fmla="*/ 5180467 h 5180467"/>
              <a:gd name="connsiteX4" fmla="*/ 0 w 7281645"/>
              <a:gd name="connsiteY4" fmla="*/ 88349 h 5180467"/>
              <a:gd name="connsiteX0" fmla="*/ 0 w 7281645"/>
              <a:gd name="connsiteY0" fmla="*/ 147291 h 5239409"/>
              <a:gd name="connsiteX1" fmla="*/ 6937696 w 7281645"/>
              <a:gd name="connsiteY1" fmla="*/ 4678 h 5239409"/>
              <a:gd name="connsiteX2" fmla="*/ 7281645 w 7281645"/>
              <a:gd name="connsiteY2" fmla="*/ 5239409 h 5239409"/>
              <a:gd name="connsiteX3" fmla="*/ 0 w 7281645"/>
              <a:gd name="connsiteY3" fmla="*/ 5239409 h 5239409"/>
              <a:gd name="connsiteX4" fmla="*/ 0 w 7281645"/>
              <a:gd name="connsiteY4" fmla="*/ 147291 h 5239409"/>
              <a:gd name="connsiteX0" fmla="*/ 0 w 7281646"/>
              <a:gd name="connsiteY0" fmla="*/ 147291 h 5239409"/>
              <a:gd name="connsiteX1" fmla="*/ 6937696 w 7281646"/>
              <a:gd name="connsiteY1" fmla="*/ 4678 h 5239409"/>
              <a:gd name="connsiteX2" fmla="*/ 7281646 w 7281646"/>
              <a:gd name="connsiteY2" fmla="*/ 306683 h 5239409"/>
              <a:gd name="connsiteX3" fmla="*/ 7281645 w 7281646"/>
              <a:gd name="connsiteY3" fmla="*/ 5239409 h 5239409"/>
              <a:gd name="connsiteX4" fmla="*/ 0 w 7281646"/>
              <a:gd name="connsiteY4" fmla="*/ 5239409 h 5239409"/>
              <a:gd name="connsiteX5" fmla="*/ 0 w 7281646"/>
              <a:gd name="connsiteY5" fmla="*/ 147291 h 5239409"/>
              <a:gd name="connsiteX0" fmla="*/ 0 w 7281646"/>
              <a:gd name="connsiteY0" fmla="*/ 147291 h 5239409"/>
              <a:gd name="connsiteX1" fmla="*/ 6937696 w 7281646"/>
              <a:gd name="connsiteY1" fmla="*/ 4678 h 5239409"/>
              <a:gd name="connsiteX2" fmla="*/ 7281646 w 7281646"/>
              <a:gd name="connsiteY2" fmla="*/ 306683 h 5239409"/>
              <a:gd name="connsiteX3" fmla="*/ 7281645 w 7281646"/>
              <a:gd name="connsiteY3" fmla="*/ 5239409 h 5239409"/>
              <a:gd name="connsiteX4" fmla="*/ 0 w 7281646"/>
              <a:gd name="connsiteY4" fmla="*/ 5239409 h 5239409"/>
              <a:gd name="connsiteX5" fmla="*/ 0 w 7281646"/>
              <a:gd name="connsiteY5" fmla="*/ 147291 h 5239409"/>
              <a:gd name="connsiteX0" fmla="*/ 0 w 7298424"/>
              <a:gd name="connsiteY0" fmla="*/ 147291 h 5239409"/>
              <a:gd name="connsiteX1" fmla="*/ 6937696 w 7298424"/>
              <a:gd name="connsiteY1" fmla="*/ 4678 h 5239409"/>
              <a:gd name="connsiteX2" fmla="*/ 7298424 w 7298424"/>
              <a:gd name="connsiteY2" fmla="*/ 214404 h 5239409"/>
              <a:gd name="connsiteX3" fmla="*/ 7281645 w 7298424"/>
              <a:gd name="connsiteY3" fmla="*/ 5239409 h 5239409"/>
              <a:gd name="connsiteX4" fmla="*/ 0 w 7298424"/>
              <a:gd name="connsiteY4" fmla="*/ 5239409 h 5239409"/>
              <a:gd name="connsiteX5" fmla="*/ 0 w 7298424"/>
              <a:gd name="connsiteY5" fmla="*/ 147291 h 5239409"/>
              <a:gd name="connsiteX0" fmla="*/ 0 w 7298424"/>
              <a:gd name="connsiteY0" fmla="*/ 147291 h 5239409"/>
              <a:gd name="connsiteX1" fmla="*/ 6937696 w 7298424"/>
              <a:gd name="connsiteY1" fmla="*/ 4678 h 5239409"/>
              <a:gd name="connsiteX2" fmla="*/ 7298424 w 7298424"/>
              <a:gd name="connsiteY2" fmla="*/ 256349 h 5239409"/>
              <a:gd name="connsiteX3" fmla="*/ 7281645 w 7298424"/>
              <a:gd name="connsiteY3" fmla="*/ 5239409 h 5239409"/>
              <a:gd name="connsiteX4" fmla="*/ 0 w 7298424"/>
              <a:gd name="connsiteY4" fmla="*/ 5239409 h 5239409"/>
              <a:gd name="connsiteX5" fmla="*/ 0 w 7298424"/>
              <a:gd name="connsiteY5" fmla="*/ 147291 h 5239409"/>
              <a:gd name="connsiteX0" fmla="*/ 0 w 7290035"/>
              <a:gd name="connsiteY0" fmla="*/ 147291 h 5239409"/>
              <a:gd name="connsiteX1" fmla="*/ 6937696 w 7290035"/>
              <a:gd name="connsiteY1" fmla="*/ 4678 h 5239409"/>
              <a:gd name="connsiteX2" fmla="*/ 7290035 w 7290035"/>
              <a:gd name="connsiteY2" fmla="*/ 239571 h 5239409"/>
              <a:gd name="connsiteX3" fmla="*/ 7281645 w 7290035"/>
              <a:gd name="connsiteY3" fmla="*/ 5239409 h 5239409"/>
              <a:gd name="connsiteX4" fmla="*/ 0 w 7290035"/>
              <a:gd name="connsiteY4" fmla="*/ 5239409 h 5239409"/>
              <a:gd name="connsiteX5" fmla="*/ 0 w 7290035"/>
              <a:gd name="connsiteY5" fmla="*/ 147291 h 5239409"/>
              <a:gd name="connsiteX0" fmla="*/ 0 w 7290035"/>
              <a:gd name="connsiteY0" fmla="*/ 147291 h 5239409"/>
              <a:gd name="connsiteX1" fmla="*/ 6937696 w 7290035"/>
              <a:gd name="connsiteY1" fmla="*/ 4678 h 5239409"/>
              <a:gd name="connsiteX2" fmla="*/ 7290035 w 7290035"/>
              <a:gd name="connsiteY2" fmla="*/ 222793 h 5239409"/>
              <a:gd name="connsiteX3" fmla="*/ 7281645 w 7290035"/>
              <a:gd name="connsiteY3" fmla="*/ 5239409 h 5239409"/>
              <a:gd name="connsiteX4" fmla="*/ 0 w 7290035"/>
              <a:gd name="connsiteY4" fmla="*/ 5239409 h 5239409"/>
              <a:gd name="connsiteX5" fmla="*/ 0 w 7290035"/>
              <a:gd name="connsiteY5" fmla="*/ 147291 h 5239409"/>
              <a:gd name="connsiteX0" fmla="*/ 0 w 7290035"/>
              <a:gd name="connsiteY0" fmla="*/ 140224 h 5232342"/>
              <a:gd name="connsiteX1" fmla="*/ 7004808 w 7290035"/>
              <a:gd name="connsiteY1" fmla="*/ 14389 h 5232342"/>
              <a:gd name="connsiteX2" fmla="*/ 7290035 w 7290035"/>
              <a:gd name="connsiteY2" fmla="*/ 215726 h 5232342"/>
              <a:gd name="connsiteX3" fmla="*/ 7281645 w 7290035"/>
              <a:gd name="connsiteY3" fmla="*/ 5232342 h 5232342"/>
              <a:gd name="connsiteX4" fmla="*/ 0 w 7290035"/>
              <a:gd name="connsiteY4" fmla="*/ 5232342 h 5232342"/>
              <a:gd name="connsiteX5" fmla="*/ 0 w 7290035"/>
              <a:gd name="connsiteY5" fmla="*/ 140224 h 5232342"/>
              <a:gd name="connsiteX0" fmla="*/ 0 w 7290035"/>
              <a:gd name="connsiteY0" fmla="*/ 151127 h 5243245"/>
              <a:gd name="connsiteX1" fmla="*/ 6988030 w 7290035"/>
              <a:gd name="connsiteY1" fmla="*/ 125 h 5243245"/>
              <a:gd name="connsiteX2" fmla="*/ 7290035 w 7290035"/>
              <a:gd name="connsiteY2" fmla="*/ 226629 h 5243245"/>
              <a:gd name="connsiteX3" fmla="*/ 7281645 w 7290035"/>
              <a:gd name="connsiteY3" fmla="*/ 5243245 h 5243245"/>
              <a:gd name="connsiteX4" fmla="*/ 0 w 7290035"/>
              <a:gd name="connsiteY4" fmla="*/ 5243245 h 5243245"/>
              <a:gd name="connsiteX5" fmla="*/ 0 w 7290035"/>
              <a:gd name="connsiteY5" fmla="*/ 151127 h 5243245"/>
              <a:gd name="connsiteX0" fmla="*/ 0 w 7290035"/>
              <a:gd name="connsiteY0" fmla="*/ 151127 h 5243245"/>
              <a:gd name="connsiteX1" fmla="*/ 6988030 w 7290035"/>
              <a:gd name="connsiteY1" fmla="*/ 125 h 5243245"/>
              <a:gd name="connsiteX2" fmla="*/ 7290035 w 7290035"/>
              <a:gd name="connsiteY2" fmla="*/ 226629 h 5243245"/>
              <a:gd name="connsiteX3" fmla="*/ 6895751 w 7290035"/>
              <a:gd name="connsiteY3" fmla="*/ 4974797 h 5243245"/>
              <a:gd name="connsiteX4" fmla="*/ 0 w 7290035"/>
              <a:gd name="connsiteY4" fmla="*/ 5243245 h 5243245"/>
              <a:gd name="connsiteX5" fmla="*/ 0 w 7290035"/>
              <a:gd name="connsiteY5" fmla="*/ 151127 h 5243245"/>
              <a:gd name="connsiteX0" fmla="*/ 0 w 7290035"/>
              <a:gd name="connsiteY0" fmla="*/ 151127 h 5243245"/>
              <a:gd name="connsiteX1" fmla="*/ 6988030 w 7290035"/>
              <a:gd name="connsiteY1" fmla="*/ 125 h 5243245"/>
              <a:gd name="connsiteX2" fmla="*/ 7290035 w 7290035"/>
              <a:gd name="connsiteY2" fmla="*/ 226629 h 5243245"/>
              <a:gd name="connsiteX3" fmla="*/ 6610526 w 7290035"/>
              <a:gd name="connsiteY3" fmla="*/ 5243245 h 5243245"/>
              <a:gd name="connsiteX4" fmla="*/ 0 w 7290035"/>
              <a:gd name="connsiteY4" fmla="*/ 5243245 h 5243245"/>
              <a:gd name="connsiteX5" fmla="*/ 0 w 7290035"/>
              <a:gd name="connsiteY5" fmla="*/ 151127 h 5243245"/>
              <a:gd name="connsiteX0" fmla="*/ 0 w 7348054"/>
              <a:gd name="connsiteY0" fmla="*/ 151127 h 5243245"/>
              <a:gd name="connsiteX1" fmla="*/ 6988030 w 7348054"/>
              <a:gd name="connsiteY1" fmla="*/ 125 h 5243245"/>
              <a:gd name="connsiteX2" fmla="*/ 7290035 w 7348054"/>
              <a:gd name="connsiteY2" fmla="*/ 226629 h 5243245"/>
              <a:gd name="connsiteX3" fmla="*/ 6610526 w 7348054"/>
              <a:gd name="connsiteY3" fmla="*/ 5243245 h 5243245"/>
              <a:gd name="connsiteX4" fmla="*/ 0 w 7348054"/>
              <a:gd name="connsiteY4" fmla="*/ 5243245 h 5243245"/>
              <a:gd name="connsiteX5" fmla="*/ 0 w 7348054"/>
              <a:gd name="connsiteY5" fmla="*/ 151127 h 5243245"/>
              <a:gd name="connsiteX0" fmla="*/ 0 w 7346693"/>
              <a:gd name="connsiteY0" fmla="*/ 151127 h 5243245"/>
              <a:gd name="connsiteX1" fmla="*/ 6988030 w 7346693"/>
              <a:gd name="connsiteY1" fmla="*/ 125 h 5243245"/>
              <a:gd name="connsiteX2" fmla="*/ 7290035 w 7346693"/>
              <a:gd name="connsiteY2" fmla="*/ 226629 h 5243245"/>
              <a:gd name="connsiteX3" fmla="*/ 7273256 w 7346693"/>
              <a:gd name="connsiteY3" fmla="*/ 4379180 h 5243245"/>
              <a:gd name="connsiteX4" fmla="*/ 6610526 w 7346693"/>
              <a:gd name="connsiteY4" fmla="*/ 5243245 h 5243245"/>
              <a:gd name="connsiteX5" fmla="*/ 0 w 7346693"/>
              <a:gd name="connsiteY5" fmla="*/ 5243245 h 5243245"/>
              <a:gd name="connsiteX6" fmla="*/ 0 w 7346693"/>
              <a:gd name="connsiteY6" fmla="*/ 151127 h 5243245"/>
              <a:gd name="connsiteX0" fmla="*/ 0 w 7346693"/>
              <a:gd name="connsiteY0" fmla="*/ 151127 h 5243245"/>
              <a:gd name="connsiteX1" fmla="*/ 6988030 w 7346693"/>
              <a:gd name="connsiteY1" fmla="*/ 125 h 5243245"/>
              <a:gd name="connsiteX2" fmla="*/ 7290035 w 7346693"/>
              <a:gd name="connsiteY2" fmla="*/ 226629 h 5243245"/>
              <a:gd name="connsiteX3" fmla="*/ 7273256 w 7346693"/>
              <a:gd name="connsiteY3" fmla="*/ 4379180 h 5243245"/>
              <a:gd name="connsiteX4" fmla="*/ 6610526 w 7346693"/>
              <a:gd name="connsiteY4" fmla="*/ 5243245 h 5243245"/>
              <a:gd name="connsiteX5" fmla="*/ 0 w 7346693"/>
              <a:gd name="connsiteY5" fmla="*/ 5243245 h 5243245"/>
              <a:gd name="connsiteX6" fmla="*/ 0 w 7346693"/>
              <a:gd name="connsiteY6" fmla="*/ 151127 h 5243245"/>
              <a:gd name="connsiteX0" fmla="*/ 0 w 7346693"/>
              <a:gd name="connsiteY0" fmla="*/ 151127 h 5243245"/>
              <a:gd name="connsiteX1" fmla="*/ 6988030 w 7346693"/>
              <a:gd name="connsiteY1" fmla="*/ 125 h 5243245"/>
              <a:gd name="connsiteX2" fmla="*/ 7290035 w 7346693"/>
              <a:gd name="connsiteY2" fmla="*/ 226629 h 5243245"/>
              <a:gd name="connsiteX3" fmla="*/ 7273256 w 7346693"/>
              <a:gd name="connsiteY3" fmla="*/ 4379180 h 5243245"/>
              <a:gd name="connsiteX4" fmla="*/ 6610526 w 7346693"/>
              <a:gd name="connsiteY4" fmla="*/ 5243245 h 5243245"/>
              <a:gd name="connsiteX5" fmla="*/ 0 w 7346693"/>
              <a:gd name="connsiteY5" fmla="*/ 5243245 h 5243245"/>
              <a:gd name="connsiteX6" fmla="*/ 0 w 7346693"/>
              <a:gd name="connsiteY6" fmla="*/ 151127 h 5243245"/>
              <a:gd name="connsiteX0" fmla="*/ 0 w 7295941"/>
              <a:gd name="connsiteY0" fmla="*/ 151127 h 5243245"/>
              <a:gd name="connsiteX1" fmla="*/ 6988030 w 7295941"/>
              <a:gd name="connsiteY1" fmla="*/ 125 h 5243245"/>
              <a:gd name="connsiteX2" fmla="*/ 7290035 w 7295941"/>
              <a:gd name="connsiteY2" fmla="*/ 226629 h 5243245"/>
              <a:gd name="connsiteX3" fmla="*/ 7273256 w 7295941"/>
              <a:gd name="connsiteY3" fmla="*/ 4379180 h 5243245"/>
              <a:gd name="connsiteX4" fmla="*/ 6610526 w 7295941"/>
              <a:gd name="connsiteY4" fmla="*/ 5243245 h 5243245"/>
              <a:gd name="connsiteX5" fmla="*/ 0 w 7295941"/>
              <a:gd name="connsiteY5" fmla="*/ 5243245 h 5243245"/>
              <a:gd name="connsiteX6" fmla="*/ 0 w 7295941"/>
              <a:gd name="connsiteY6" fmla="*/ 151127 h 5243245"/>
              <a:gd name="connsiteX0" fmla="*/ 0 w 7295941"/>
              <a:gd name="connsiteY0" fmla="*/ 151127 h 5243245"/>
              <a:gd name="connsiteX1" fmla="*/ 6988030 w 7295941"/>
              <a:gd name="connsiteY1" fmla="*/ 125 h 5243245"/>
              <a:gd name="connsiteX2" fmla="*/ 7290035 w 7295941"/>
              <a:gd name="connsiteY2" fmla="*/ 226629 h 5243245"/>
              <a:gd name="connsiteX3" fmla="*/ 7273256 w 7295941"/>
              <a:gd name="connsiteY3" fmla="*/ 4379180 h 5243245"/>
              <a:gd name="connsiteX4" fmla="*/ 6610526 w 7295941"/>
              <a:gd name="connsiteY4" fmla="*/ 5243245 h 5243245"/>
              <a:gd name="connsiteX5" fmla="*/ 0 w 7295941"/>
              <a:gd name="connsiteY5" fmla="*/ 5243245 h 5243245"/>
              <a:gd name="connsiteX6" fmla="*/ 0 w 7295941"/>
              <a:gd name="connsiteY6" fmla="*/ 151127 h 5243245"/>
              <a:gd name="connsiteX0" fmla="*/ 0 w 7295941"/>
              <a:gd name="connsiteY0" fmla="*/ 151127 h 5243245"/>
              <a:gd name="connsiteX1" fmla="*/ 6988030 w 7295941"/>
              <a:gd name="connsiteY1" fmla="*/ 125 h 5243245"/>
              <a:gd name="connsiteX2" fmla="*/ 7290035 w 7295941"/>
              <a:gd name="connsiteY2" fmla="*/ 226629 h 5243245"/>
              <a:gd name="connsiteX3" fmla="*/ 7273256 w 7295941"/>
              <a:gd name="connsiteY3" fmla="*/ 4379180 h 5243245"/>
              <a:gd name="connsiteX4" fmla="*/ 6610526 w 7295941"/>
              <a:gd name="connsiteY4" fmla="*/ 5243245 h 5243245"/>
              <a:gd name="connsiteX5" fmla="*/ 0 w 7295941"/>
              <a:gd name="connsiteY5" fmla="*/ 5243245 h 5243245"/>
              <a:gd name="connsiteX6" fmla="*/ 0 w 7295941"/>
              <a:gd name="connsiteY6" fmla="*/ 151127 h 5243245"/>
              <a:gd name="connsiteX0" fmla="*/ 0 w 7296501"/>
              <a:gd name="connsiteY0" fmla="*/ 151127 h 5243245"/>
              <a:gd name="connsiteX1" fmla="*/ 6988030 w 7296501"/>
              <a:gd name="connsiteY1" fmla="*/ 125 h 5243245"/>
              <a:gd name="connsiteX2" fmla="*/ 7290035 w 7296501"/>
              <a:gd name="connsiteY2" fmla="*/ 226629 h 5243245"/>
              <a:gd name="connsiteX3" fmla="*/ 7281645 w 7296501"/>
              <a:gd name="connsiteY3" fmla="*/ 4588904 h 5243245"/>
              <a:gd name="connsiteX4" fmla="*/ 6610526 w 7296501"/>
              <a:gd name="connsiteY4" fmla="*/ 5243245 h 5243245"/>
              <a:gd name="connsiteX5" fmla="*/ 0 w 7296501"/>
              <a:gd name="connsiteY5" fmla="*/ 5243245 h 5243245"/>
              <a:gd name="connsiteX6" fmla="*/ 0 w 7296501"/>
              <a:gd name="connsiteY6" fmla="*/ 151127 h 5243245"/>
              <a:gd name="connsiteX0" fmla="*/ 0 w 7296501"/>
              <a:gd name="connsiteY0" fmla="*/ 151127 h 5243245"/>
              <a:gd name="connsiteX1" fmla="*/ 6988030 w 7296501"/>
              <a:gd name="connsiteY1" fmla="*/ 125 h 5243245"/>
              <a:gd name="connsiteX2" fmla="*/ 7290035 w 7296501"/>
              <a:gd name="connsiteY2" fmla="*/ 226629 h 5243245"/>
              <a:gd name="connsiteX3" fmla="*/ 7281645 w 7296501"/>
              <a:gd name="connsiteY3" fmla="*/ 4588904 h 5243245"/>
              <a:gd name="connsiteX4" fmla="*/ 6610526 w 7296501"/>
              <a:gd name="connsiteY4" fmla="*/ 5243245 h 5243245"/>
              <a:gd name="connsiteX5" fmla="*/ 0 w 7296501"/>
              <a:gd name="connsiteY5" fmla="*/ 5243245 h 5243245"/>
              <a:gd name="connsiteX6" fmla="*/ 0 w 7296501"/>
              <a:gd name="connsiteY6" fmla="*/ 151127 h 5243245"/>
              <a:gd name="connsiteX0" fmla="*/ 0 w 7290035"/>
              <a:gd name="connsiteY0" fmla="*/ 151127 h 5243245"/>
              <a:gd name="connsiteX1" fmla="*/ 6988030 w 7290035"/>
              <a:gd name="connsiteY1" fmla="*/ 125 h 5243245"/>
              <a:gd name="connsiteX2" fmla="*/ 7290035 w 7290035"/>
              <a:gd name="connsiteY2" fmla="*/ 226629 h 5243245"/>
              <a:gd name="connsiteX3" fmla="*/ 7281645 w 7290035"/>
              <a:gd name="connsiteY3" fmla="*/ 4588904 h 5243245"/>
              <a:gd name="connsiteX4" fmla="*/ 6610526 w 7290035"/>
              <a:gd name="connsiteY4" fmla="*/ 5243245 h 5243245"/>
              <a:gd name="connsiteX5" fmla="*/ 0 w 7290035"/>
              <a:gd name="connsiteY5" fmla="*/ 5243245 h 5243245"/>
              <a:gd name="connsiteX6" fmla="*/ 0 w 7290035"/>
              <a:gd name="connsiteY6" fmla="*/ 151127 h 5243245"/>
              <a:gd name="connsiteX0" fmla="*/ 0 w 7290035"/>
              <a:gd name="connsiteY0" fmla="*/ 151127 h 5243245"/>
              <a:gd name="connsiteX1" fmla="*/ 6988030 w 7290035"/>
              <a:gd name="connsiteY1" fmla="*/ 125 h 5243245"/>
              <a:gd name="connsiteX2" fmla="*/ 7290035 w 7290035"/>
              <a:gd name="connsiteY2" fmla="*/ 226629 h 5243245"/>
              <a:gd name="connsiteX3" fmla="*/ 7281645 w 7290035"/>
              <a:gd name="connsiteY3" fmla="*/ 4588904 h 5243245"/>
              <a:gd name="connsiteX4" fmla="*/ 6610526 w 7290035"/>
              <a:gd name="connsiteY4" fmla="*/ 5243245 h 5243245"/>
              <a:gd name="connsiteX5" fmla="*/ 0 w 7290035"/>
              <a:gd name="connsiteY5" fmla="*/ 5243245 h 5243245"/>
              <a:gd name="connsiteX6" fmla="*/ 0 w 7290035"/>
              <a:gd name="connsiteY6" fmla="*/ 151127 h 5243245"/>
              <a:gd name="connsiteX0" fmla="*/ 0 w 7290035"/>
              <a:gd name="connsiteY0" fmla="*/ 151127 h 5243245"/>
              <a:gd name="connsiteX1" fmla="*/ 6988030 w 7290035"/>
              <a:gd name="connsiteY1" fmla="*/ 125 h 5243245"/>
              <a:gd name="connsiteX2" fmla="*/ 7290035 w 7290035"/>
              <a:gd name="connsiteY2" fmla="*/ 226629 h 5243245"/>
              <a:gd name="connsiteX3" fmla="*/ 7281645 w 7290035"/>
              <a:gd name="connsiteY3" fmla="*/ 4588904 h 5243245"/>
              <a:gd name="connsiteX4" fmla="*/ 6610526 w 7290035"/>
              <a:gd name="connsiteY4" fmla="*/ 5243245 h 5243245"/>
              <a:gd name="connsiteX5" fmla="*/ 0 w 7290035"/>
              <a:gd name="connsiteY5" fmla="*/ 5243245 h 5243245"/>
              <a:gd name="connsiteX6" fmla="*/ 0 w 7290035"/>
              <a:gd name="connsiteY6" fmla="*/ 151127 h 5243245"/>
              <a:gd name="connsiteX0" fmla="*/ 0 w 7290035"/>
              <a:gd name="connsiteY0" fmla="*/ 151127 h 5243245"/>
              <a:gd name="connsiteX1" fmla="*/ 6988030 w 7290035"/>
              <a:gd name="connsiteY1" fmla="*/ 125 h 5243245"/>
              <a:gd name="connsiteX2" fmla="*/ 7290035 w 7290035"/>
              <a:gd name="connsiteY2" fmla="*/ 226629 h 5243245"/>
              <a:gd name="connsiteX3" fmla="*/ 7281645 w 7290035"/>
              <a:gd name="connsiteY3" fmla="*/ 4588904 h 5243245"/>
              <a:gd name="connsiteX4" fmla="*/ 6610526 w 7290035"/>
              <a:gd name="connsiteY4" fmla="*/ 5243245 h 5243245"/>
              <a:gd name="connsiteX5" fmla="*/ 0 w 7290035"/>
              <a:gd name="connsiteY5" fmla="*/ 5243245 h 5243245"/>
              <a:gd name="connsiteX6" fmla="*/ 0 w 7290035"/>
              <a:gd name="connsiteY6" fmla="*/ 151127 h 5243245"/>
              <a:gd name="connsiteX0" fmla="*/ 0 w 7290035"/>
              <a:gd name="connsiteY0" fmla="*/ 163701 h 5255819"/>
              <a:gd name="connsiteX1" fmla="*/ 6988030 w 7290035"/>
              <a:gd name="connsiteY1" fmla="*/ 12699 h 5255819"/>
              <a:gd name="connsiteX2" fmla="*/ 7290035 w 7290035"/>
              <a:gd name="connsiteY2" fmla="*/ 239203 h 5255819"/>
              <a:gd name="connsiteX3" fmla="*/ 7281645 w 7290035"/>
              <a:gd name="connsiteY3" fmla="*/ 4601478 h 5255819"/>
              <a:gd name="connsiteX4" fmla="*/ 6610526 w 7290035"/>
              <a:gd name="connsiteY4" fmla="*/ 5255819 h 5255819"/>
              <a:gd name="connsiteX5" fmla="*/ 0 w 7290035"/>
              <a:gd name="connsiteY5" fmla="*/ 5255819 h 5255819"/>
              <a:gd name="connsiteX6" fmla="*/ 0 w 7290035"/>
              <a:gd name="connsiteY6" fmla="*/ 163701 h 5255819"/>
              <a:gd name="connsiteX0" fmla="*/ 14786 w 7304821"/>
              <a:gd name="connsiteY0" fmla="*/ 173048 h 5265166"/>
              <a:gd name="connsiteX1" fmla="*/ 7002816 w 7304821"/>
              <a:gd name="connsiteY1" fmla="*/ 22046 h 5265166"/>
              <a:gd name="connsiteX2" fmla="*/ 7304821 w 7304821"/>
              <a:gd name="connsiteY2" fmla="*/ 248550 h 5265166"/>
              <a:gd name="connsiteX3" fmla="*/ 7296431 w 7304821"/>
              <a:gd name="connsiteY3" fmla="*/ 4610825 h 5265166"/>
              <a:gd name="connsiteX4" fmla="*/ 6625312 w 7304821"/>
              <a:gd name="connsiteY4" fmla="*/ 5265166 h 5265166"/>
              <a:gd name="connsiteX5" fmla="*/ 14786 w 7304821"/>
              <a:gd name="connsiteY5" fmla="*/ 5265166 h 5265166"/>
              <a:gd name="connsiteX6" fmla="*/ 14786 w 7304821"/>
              <a:gd name="connsiteY6" fmla="*/ 173048 h 5265166"/>
              <a:gd name="connsiteX0" fmla="*/ 7656 w 7297691"/>
              <a:gd name="connsiteY0" fmla="*/ 176264 h 5268382"/>
              <a:gd name="connsiteX1" fmla="*/ 6995686 w 7297691"/>
              <a:gd name="connsiteY1" fmla="*/ 25262 h 5268382"/>
              <a:gd name="connsiteX2" fmla="*/ 7297691 w 7297691"/>
              <a:gd name="connsiteY2" fmla="*/ 251766 h 5268382"/>
              <a:gd name="connsiteX3" fmla="*/ 7289301 w 7297691"/>
              <a:gd name="connsiteY3" fmla="*/ 4614041 h 5268382"/>
              <a:gd name="connsiteX4" fmla="*/ 6618182 w 7297691"/>
              <a:gd name="connsiteY4" fmla="*/ 5268382 h 5268382"/>
              <a:gd name="connsiteX5" fmla="*/ 7656 w 7297691"/>
              <a:gd name="connsiteY5" fmla="*/ 5268382 h 5268382"/>
              <a:gd name="connsiteX6" fmla="*/ 7656 w 7297691"/>
              <a:gd name="connsiteY6" fmla="*/ 176264 h 5268382"/>
              <a:gd name="connsiteX0" fmla="*/ 7656 w 7297691"/>
              <a:gd name="connsiteY0" fmla="*/ 176264 h 5268382"/>
              <a:gd name="connsiteX1" fmla="*/ 6995686 w 7297691"/>
              <a:gd name="connsiteY1" fmla="*/ 25262 h 5268382"/>
              <a:gd name="connsiteX2" fmla="*/ 7297691 w 7297691"/>
              <a:gd name="connsiteY2" fmla="*/ 251766 h 5268382"/>
              <a:gd name="connsiteX3" fmla="*/ 7289301 w 7297691"/>
              <a:gd name="connsiteY3" fmla="*/ 4614041 h 5268382"/>
              <a:gd name="connsiteX4" fmla="*/ 6618182 w 7297691"/>
              <a:gd name="connsiteY4" fmla="*/ 5268382 h 5268382"/>
              <a:gd name="connsiteX5" fmla="*/ 7656 w 7297691"/>
              <a:gd name="connsiteY5" fmla="*/ 5268382 h 5268382"/>
              <a:gd name="connsiteX6" fmla="*/ 7656 w 7297691"/>
              <a:gd name="connsiteY6" fmla="*/ 176264 h 526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97691" h="5268382">
                <a:moveTo>
                  <a:pt x="7656" y="176264"/>
                </a:moveTo>
                <a:cubicBezTo>
                  <a:pt x="-216050" y="-117351"/>
                  <a:pt x="4518137" y="50429"/>
                  <a:pt x="6995686" y="25262"/>
                </a:cubicBezTo>
                <a:cubicBezTo>
                  <a:pt x="7012464" y="335655"/>
                  <a:pt x="6911797" y="260155"/>
                  <a:pt x="7297691" y="251766"/>
                </a:cubicBezTo>
                <a:cubicBezTo>
                  <a:pt x="7292098" y="1132610"/>
                  <a:pt x="7251551" y="3727605"/>
                  <a:pt x="7289301" y="4614041"/>
                </a:cubicBezTo>
                <a:cubicBezTo>
                  <a:pt x="6521709" y="5374642"/>
                  <a:pt x="7139698" y="4780422"/>
                  <a:pt x="6618182" y="5268382"/>
                </a:cubicBezTo>
                <a:lnTo>
                  <a:pt x="7656" y="5268382"/>
                </a:lnTo>
                <a:lnTo>
                  <a:pt x="7656" y="17626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58CF73-67CD-4245-8C0C-9280F8467B88}"/>
              </a:ext>
            </a:extLst>
          </p:cNvPr>
          <p:cNvGrpSpPr/>
          <p:nvPr/>
        </p:nvGrpSpPr>
        <p:grpSpPr>
          <a:xfrm>
            <a:off x="3800214" y="5865518"/>
            <a:ext cx="696286" cy="400110"/>
            <a:chOff x="3608082" y="7362710"/>
            <a:chExt cx="696286" cy="400110"/>
          </a:xfrm>
        </p:grpSpPr>
        <p:sp>
          <p:nvSpPr>
            <p:cNvPr id="31" name="Rectangle: Diagonal Corners Snipped 30">
              <a:extLst>
                <a:ext uri="{FF2B5EF4-FFF2-40B4-BE49-F238E27FC236}">
                  <a16:creationId xmlns:a16="http://schemas.microsoft.com/office/drawing/2014/main" id="{CBB04F8C-0FFF-4042-9B8F-02258221FED3}"/>
                </a:ext>
              </a:extLst>
            </p:cNvPr>
            <p:cNvSpPr>
              <a:spLocks/>
            </p:cNvSpPr>
            <p:nvPr/>
          </p:nvSpPr>
          <p:spPr>
            <a:xfrm>
              <a:off x="3608082" y="7394653"/>
              <a:ext cx="696286" cy="349116"/>
            </a:xfrm>
            <a:prstGeom prst="snip2DiagRect">
              <a:avLst>
                <a:gd name="adj1" fmla="val 11078"/>
                <a:gd name="adj2" fmla="val 10884"/>
              </a:avLst>
            </a:prstGeom>
            <a:solidFill>
              <a:srgbClr val="354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9B6F6C-2EED-48C5-8796-218325E8A034}"/>
                </a:ext>
              </a:extLst>
            </p:cNvPr>
            <p:cNvSpPr txBox="1"/>
            <p:nvPr/>
          </p:nvSpPr>
          <p:spPr>
            <a:xfrm>
              <a:off x="3608082" y="7362710"/>
              <a:ext cx="6777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2"/>
                  </a:solidFill>
                  <a:latin typeface="Supertext 01" panose="00000400000000000000" pitchFamily="2" charset="0"/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D4A0C0-0EA4-401A-A5F9-63F6A6DFD9BB}"/>
              </a:ext>
            </a:extLst>
          </p:cNvPr>
          <p:cNvGrpSpPr/>
          <p:nvPr/>
        </p:nvGrpSpPr>
        <p:grpSpPr>
          <a:xfrm>
            <a:off x="10029770" y="2832713"/>
            <a:ext cx="6870584" cy="4718575"/>
            <a:chOff x="1502934" y="634241"/>
            <a:chExt cx="6870584" cy="471857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FE76FC1-0F40-47A0-9C67-E89099CBE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98" t="16269" r="15917" b="14927"/>
            <a:stretch/>
          </p:blipFill>
          <p:spPr>
            <a:xfrm>
              <a:off x="1502934" y="634241"/>
              <a:ext cx="6862195" cy="471857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8A7E540-815A-46BC-A5EE-27AE24730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498" t="16514" r="15850" b="14927"/>
            <a:stretch/>
          </p:blipFill>
          <p:spPr>
            <a:xfrm>
              <a:off x="7684316" y="648922"/>
              <a:ext cx="689202" cy="4701797"/>
            </a:xfrm>
            <a:prstGeom prst="rect">
              <a:avLst/>
            </a:prstGeom>
          </p:spPr>
        </p:pic>
        <p:pic>
          <p:nvPicPr>
            <p:cNvPr id="40" name="Picture 39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7D96DEBA-28A6-4ED9-9690-7DE82FA2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85852">
              <a:off x="6943814" y="2297122"/>
              <a:ext cx="658546" cy="65854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94B4C0-DF9F-4951-96C9-F847F7B81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5418" y="2582948"/>
              <a:ext cx="254512" cy="254512"/>
            </a:xfrm>
            <a:prstGeom prst="rect">
              <a:avLst/>
            </a:prstGeom>
          </p:spPr>
        </p:pic>
      </p:grpSp>
      <p:pic>
        <p:nvPicPr>
          <p:cNvPr id="42" name="Picture 41" descr="A close up of a building&#10;&#10;Description automatically generated">
            <a:extLst>
              <a:ext uri="{FF2B5EF4-FFF2-40B4-BE49-F238E27FC236}">
                <a16:creationId xmlns:a16="http://schemas.microsoft.com/office/drawing/2014/main" id="{3F3AEE8E-2EF0-4BD6-9BE8-37BF99F8A7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603" y="-311483"/>
            <a:ext cx="6873508" cy="47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48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04A0DBB-1FB8-471F-A3EF-53498C7BD442}"/>
              </a:ext>
            </a:extLst>
          </p:cNvPr>
          <p:cNvGrpSpPr/>
          <p:nvPr/>
        </p:nvGrpSpPr>
        <p:grpSpPr>
          <a:xfrm>
            <a:off x="2408633" y="571499"/>
            <a:ext cx="7374733" cy="5715001"/>
            <a:chOff x="2408633" y="571499"/>
            <a:chExt cx="7374733" cy="5715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F63E19-59A6-49B5-9877-FFB7BD251130}"/>
                </a:ext>
              </a:extLst>
            </p:cNvPr>
            <p:cNvGrpSpPr/>
            <p:nvPr/>
          </p:nvGrpSpPr>
          <p:grpSpPr>
            <a:xfrm>
              <a:off x="2408633" y="571499"/>
              <a:ext cx="7374733" cy="5715001"/>
              <a:chOff x="2408633" y="571499"/>
              <a:chExt cx="7374733" cy="5715001"/>
            </a:xfrm>
          </p:grpSpPr>
          <p:pic>
            <p:nvPicPr>
              <p:cNvPr id="19" name="Picture 18" descr="A close up of a bench&#10;&#10;Description automatically generated">
                <a:extLst>
                  <a:ext uri="{FF2B5EF4-FFF2-40B4-BE49-F238E27FC236}">
                    <a16:creationId xmlns:a16="http://schemas.microsoft.com/office/drawing/2014/main" id="{EE8842D0-5722-4301-BEEE-E6EFC3E83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461942" y="610349"/>
                <a:ext cx="7268116" cy="5231533"/>
              </a:xfrm>
              <a:custGeom>
                <a:avLst/>
                <a:gdLst>
                  <a:gd name="connsiteX0" fmla="*/ 312136 w 7268116"/>
                  <a:gd name="connsiteY0" fmla="*/ 0 h 5231533"/>
                  <a:gd name="connsiteX1" fmla="*/ 6986856 w 7268116"/>
                  <a:gd name="connsiteY1" fmla="*/ 0 h 5231533"/>
                  <a:gd name="connsiteX2" fmla="*/ 6986856 w 7268116"/>
                  <a:gd name="connsiteY2" fmla="*/ 219123 h 5231533"/>
                  <a:gd name="connsiteX3" fmla="*/ 7268116 w 7268116"/>
                  <a:gd name="connsiteY3" fmla="*/ 219123 h 5231533"/>
                  <a:gd name="connsiteX4" fmla="*/ 7268116 w 7268116"/>
                  <a:gd name="connsiteY4" fmla="*/ 4639063 h 5231533"/>
                  <a:gd name="connsiteX5" fmla="*/ 6675646 w 7268116"/>
                  <a:gd name="connsiteY5" fmla="*/ 5231533 h 5231533"/>
                  <a:gd name="connsiteX6" fmla="*/ 0 w 7268116"/>
                  <a:gd name="connsiteY6" fmla="*/ 5231533 h 5231533"/>
                  <a:gd name="connsiteX7" fmla="*/ 0 w 7268116"/>
                  <a:gd name="connsiteY7" fmla="*/ 239196 h 5231533"/>
                  <a:gd name="connsiteX8" fmla="*/ 312136 w 7268116"/>
                  <a:gd name="connsiteY8" fmla="*/ 239196 h 5231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68116" h="5231533">
                    <a:moveTo>
                      <a:pt x="312136" y="0"/>
                    </a:moveTo>
                    <a:lnTo>
                      <a:pt x="6986856" y="0"/>
                    </a:lnTo>
                    <a:lnTo>
                      <a:pt x="6986856" y="219123"/>
                    </a:lnTo>
                    <a:lnTo>
                      <a:pt x="7268116" y="219123"/>
                    </a:lnTo>
                    <a:lnTo>
                      <a:pt x="7268116" y="4639063"/>
                    </a:lnTo>
                    <a:lnTo>
                      <a:pt x="6675646" y="5231533"/>
                    </a:lnTo>
                    <a:lnTo>
                      <a:pt x="0" y="5231533"/>
                    </a:lnTo>
                    <a:lnTo>
                      <a:pt x="0" y="239196"/>
                    </a:lnTo>
                    <a:lnTo>
                      <a:pt x="312136" y="239196"/>
                    </a:lnTo>
                    <a:close/>
                  </a:path>
                </a:pathLst>
              </a:cu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0728BC2-4125-4784-9B50-F9C786CCD7FE}"/>
                  </a:ext>
                </a:extLst>
              </p:cNvPr>
              <p:cNvGrpSpPr/>
              <p:nvPr/>
            </p:nvGrpSpPr>
            <p:grpSpPr>
              <a:xfrm>
                <a:off x="2408633" y="571499"/>
                <a:ext cx="7374733" cy="5715001"/>
                <a:chOff x="2548712" y="527277"/>
                <a:chExt cx="7374733" cy="5715001"/>
              </a:xfrm>
            </p:grpSpPr>
            <p:pic>
              <p:nvPicPr>
                <p:cNvPr id="8" name="Picture 7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15BFDFCE-7CC3-4B37-A8BA-4D6209EC6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1"/>
                  <a:ext cx="7321424" cy="5255869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513753D8-CD2F-4786-9BF2-C4FEEAB08FBB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6CE064A4-6C9D-4A2B-A10E-ED1471AAA5A2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" name="Picture 10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15564AC9-6740-4ACA-87F7-49DD472A35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12" name="Picture 11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DF277137-DB50-46A9-B233-59CD363FE08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3" name="Rectangle: Diagonal Corners Snipped 12">
                    <a:extLst>
                      <a:ext uri="{FF2B5EF4-FFF2-40B4-BE49-F238E27FC236}">
                        <a16:creationId xmlns:a16="http://schemas.microsoft.com/office/drawing/2014/main" id="{4A6637D1-3126-4E50-BFBB-6FBEE5E7C44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" name="Rectangle: Diagonal Corners Snipped 13">
                    <a:extLst>
                      <a:ext uri="{FF2B5EF4-FFF2-40B4-BE49-F238E27FC236}">
                        <a16:creationId xmlns:a16="http://schemas.microsoft.com/office/drawing/2014/main" id="{7CA06CC5-C30B-4684-9B2C-67DDDEBB92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D99547-DC08-44FC-BE51-E036772BC717}"/>
                </a:ext>
              </a:extLst>
            </p:cNvPr>
            <p:cNvSpPr txBox="1"/>
            <p:nvPr/>
          </p:nvSpPr>
          <p:spPr>
            <a:xfrm>
              <a:off x="5306128" y="5896123"/>
              <a:ext cx="349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latin typeface="Supertext 01" panose="00000400000000000000" pitchFamily="2" charset="0"/>
                </a:rPr>
                <a:t>THE LAST STAND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557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FF6519F7-BB10-46A3-BFC4-3480B4F154CC}"/>
              </a:ext>
            </a:extLst>
          </p:cNvPr>
          <p:cNvGrpSpPr/>
          <p:nvPr/>
        </p:nvGrpSpPr>
        <p:grpSpPr>
          <a:xfrm>
            <a:off x="5892800" y="207904"/>
            <a:ext cx="1495053" cy="6438460"/>
            <a:chOff x="5892800" y="207904"/>
            <a:chExt cx="1495053" cy="6438460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30CCA1-FE51-4316-BCE7-B1079F35820E}"/>
                </a:ext>
              </a:extLst>
            </p:cNvPr>
            <p:cNvSpPr/>
            <p:nvPr/>
          </p:nvSpPr>
          <p:spPr>
            <a:xfrm>
              <a:off x="5892800" y="207904"/>
              <a:ext cx="1495053" cy="6438460"/>
            </a:xfrm>
            <a:custGeom>
              <a:avLst/>
              <a:gdLst>
                <a:gd name="connsiteX0" fmla="*/ 25808 w 1495053"/>
                <a:gd name="connsiteY0" fmla="*/ 46034 h 6436079"/>
                <a:gd name="connsiteX1" fmla="*/ 1469985 w 1495053"/>
                <a:gd name="connsiteY1" fmla="*/ 46034 h 6436079"/>
                <a:gd name="connsiteX2" fmla="*/ 1495053 w 1495053"/>
                <a:gd name="connsiteY2" fmla="*/ 327225 h 6436079"/>
                <a:gd name="connsiteX3" fmla="*/ 1492250 w 1495053"/>
                <a:gd name="connsiteY3" fmla="*/ 327225 h 6436079"/>
                <a:gd name="connsiteX4" fmla="*/ 1492250 w 1495053"/>
                <a:gd name="connsiteY4" fmla="*/ 6395400 h 6436079"/>
                <a:gd name="connsiteX5" fmla="*/ 1451571 w 1495053"/>
                <a:gd name="connsiteY5" fmla="*/ 6436079 h 6436079"/>
                <a:gd name="connsiteX6" fmla="*/ 40679 w 1495053"/>
                <a:gd name="connsiteY6" fmla="*/ 6436079 h 6436079"/>
                <a:gd name="connsiteX7" fmla="*/ 0 w 1495053"/>
                <a:gd name="connsiteY7" fmla="*/ 6395400 h 6436079"/>
                <a:gd name="connsiteX8" fmla="*/ 0 w 1495053"/>
                <a:gd name="connsiteY8" fmla="*/ 320614 h 6436079"/>
                <a:gd name="connsiteX9" fmla="*/ 1329 w 1495053"/>
                <a:gd name="connsiteY9" fmla="*/ 320614 h 6436079"/>
                <a:gd name="connsiteX10" fmla="*/ 50580 w 1495053"/>
                <a:gd name="connsiteY10" fmla="*/ 0 h 6436079"/>
                <a:gd name="connsiteX11" fmla="*/ 1446432 w 1495053"/>
                <a:gd name="connsiteY11" fmla="*/ 0 h 6436079"/>
                <a:gd name="connsiteX12" fmla="*/ 1470025 w 1495053"/>
                <a:gd name="connsiteY12" fmla="*/ 45719 h 6436079"/>
                <a:gd name="connsiteX13" fmla="*/ 26987 w 1495053"/>
                <a:gd name="connsiteY13" fmla="*/ 45719 h 6436079"/>
                <a:gd name="connsiteX0" fmla="*/ 25808 w 1495053"/>
                <a:gd name="connsiteY0" fmla="*/ 46034 h 6436079"/>
                <a:gd name="connsiteX1" fmla="*/ 1469985 w 1495053"/>
                <a:gd name="connsiteY1" fmla="*/ 46034 h 6436079"/>
                <a:gd name="connsiteX2" fmla="*/ 1495053 w 1495053"/>
                <a:gd name="connsiteY2" fmla="*/ 327225 h 6436079"/>
                <a:gd name="connsiteX3" fmla="*/ 1494631 w 1495053"/>
                <a:gd name="connsiteY3" fmla="*/ 327225 h 6436079"/>
                <a:gd name="connsiteX4" fmla="*/ 1492250 w 1495053"/>
                <a:gd name="connsiteY4" fmla="*/ 6395400 h 6436079"/>
                <a:gd name="connsiteX5" fmla="*/ 1451571 w 1495053"/>
                <a:gd name="connsiteY5" fmla="*/ 6436079 h 6436079"/>
                <a:gd name="connsiteX6" fmla="*/ 40679 w 1495053"/>
                <a:gd name="connsiteY6" fmla="*/ 6436079 h 6436079"/>
                <a:gd name="connsiteX7" fmla="*/ 0 w 1495053"/>
                <a:gd name="connsiteY7" fmla="*/ 6395400 h 6436079"/>
                <a:gd name="connsiteX8" fmla="*/ 0 w 1495053"/>
                <a:gd name="connsiteY8" fmla="*/ 320614 h 6436079"/>
                <a:gd name="connsiteX9" fmla="*/ 1329 w 1495053"/>
                <a:gd name="connsiteY9" fmla="*/ 320614 h 6436079"/>
                <a:gd name="connsiteX10" fmla="*/ 25808 w 1495053"/>
                <a:gd name="connsiteY10" fmla="*/ 46034 h 6436079"/>
                <a:gd name="connsiteX11" fmla="*/ 50580 w 1495053"/>
                <a:gd name="connsiteY11" fmla="*/ 0 h 6436079"/>
                <a:gd name="connsiteX12" fmla="*/ 1446432 w 1495053"/>
                <a:gd name="connsiteY12" fmla="*/ 0 h 6436079"/>
                <a:gd name="connsiteX13" fmla="*/ 1470025 w 1495053"/>
                <a:gd name="connsiteY13" fmla="*/ 45719 h 6436079"/>
                <a:gd name="connsiteX14" fmla="*/ 26987 w 1495053"/>
                <a:gd name="connsiteY14" fmla="*/ 45719 h 6436079"/>
                <a:gd name="connsiteX15" fmla="*/ 50580 w 1495053"/>
                <a:gd name="connsiteY15" fmla="*/ 0 h 6436079"/>
                <a:gd name="connsiteX0" fmla="*/ 25808 w 1495053"/>
                <a:gd name="connsiteY0" fmla="*/ 46034 h 6436079"/>
                <a:gd name="connsiteX1" fmla="*/ 1469985 w 1495053"/>
                <a:gd name="connsiteY1" fmla="*/ 46034 h 6436079"/>
                <a:gd name="connsiteX2" fmla="*/ 1495053 w 1495053"/>
                <a:gd name="connsiteY2" fmla="*/ 327225 h 6436079"/>
                <a:gd name="connsiteX3" fmla="*/ 1494631 w 1495053"/>
                <a:gd name="connsiteY3" fmla="*/ 327225 h 6436079"/>
                <a:gd name="connsiteX4" fmla="*/ 1492250 w 1495053"/>
                <a:gd name="connsiteY4" fmla="*/ 6395400 h 6436079"/>
                <a:gd name="connsiteX5" fmla="*/ 1451571 w 1495053"/>
                <a:gd name="connsiteY5" fmla="*/ 6436079 h 6436079"/>
                <a:gd name="connsiteX6" fmla="*/ 40679 w 1495053"/>
                <a:gd name="connsiteY6" fmla="*/ 6436079 h 6436079"/>
                <a:gd name="connsiteX7" fmla="*/ 0 w 1495053"/>
                <a:gd name="connsiteY7" fmla="*/ 6395400 h 6436079"/>
                <a:gd name="connsiteX8" fmla="*/ 0 w 1495053"/>
                <a:gd name="connsiteY8" fmla="*/ 320614 h 6436079"/>
                <a:gd name="connsiteX9" fmla="*/ 1329 w 1495053"/>
                <a:gd name="connsiteY9" fmla="*/ 320614 h 6436079"/>
                <a:gd name="connsiteX10" fmla="*/ 25808 w 1495053"/>
                <a:gd name="connsiteY10" fmla="*/ 46034 h 6436079"/>
                <a:gd name="connsiteX11" fmla="*/ 72012 w 1495053"/>
                <a:gd name="connsiteY11" fmla="*/ 0 h 6436079"/>
                <a:gd name="connsiteX12" fmla="*/ 1446432 w 1495053"/>
                <a:gd name="connsiteY12" fmla="*/ 0 h 6436079"/>
                <a:gd name="connsiteX13" fmla="*/ 1470025 w 1495053"/>
                <a:gd name="connsiteY13" fmla="*/ 45719 h 6436079"/>
                <a:gd name="connsiteX14" fmla="*/ 26987 w 1495053"/>
                <a:gd name="connsiteY14" fmla="*/ 45719 h 6436079"/>
                <a:gd name="connsiteX15" fmla="*/ 72012 w 1495053"/>
                <a:gd name="connsiteY15" fmla="*/ 0 h 6436079"/>
                <a:gd name="connsiteX0" fmla="*/ 25808 w 1495053"/>
                <a:gd name="connsiteY0" fmla="*/ 48415 h 6438460"/>
                <a:gd name="connsiteX1" fmla="*/ 1469985 w 1495053"/>
                <a:gd name="connsiteY1" fmla="*/ 48415 h 6438460"/>
                <a:gd name="connsiteX2" fmla="*/ 1495053 w 1495053"/>
                <a:gd name="connsiteY2" fmla="*/ 329606 h 6438460"/>
                <a:gd name="connsiteX3" fmla="*/ 1494631 w 1495053"/>
                <a:gd name="connsiteY3" fmla="*/ 329606 h 6438460"/>
                <a:gd name="connsiteX4" fmla="*/ 1492250 w 1495053"/>
                <a:gd name="connsiteY4" fmla="*/ 6397781 h 6438460"/>
                <a:gd name="connsiteX5" fmla="*/ 1451571 w 1495053"/>
                <a:gd name="connsiteY5" fmla="*/ 6438460 h 6438460"/>
                <a:gd name="connsiteX6" fmla="*/ 40679 w 1495053"/>
                <a:gd name="connsiteY6" fmla="*/ 6438460 h 6438460"/>
                <a:gd name="connsiteX7" fmla="*/ 0 w 1495053"/>
                <a:gd name="connsiteY7" fmla="*/ 6397781 h 6438460"/>
                <a:gd name="connsiteX8" fmla="*/ 0 w 1495053"/>
                <a:gd name="connsiteY8" fmla="*/ 322995 h 6438460"/>
                <a:gd name="connsiteX9" fmla="*/ 1329 w 1495053"/>
                <a:gd name="connsiteY9" fmla="*/ 322995 h 6438460"/>
                <a:gd name="connsiteX10" fmla="*/ 25808 w 1495053"/>
                <a:gd name="connsiteY10" fmla="*/ 48415 h 6438460"/>
                <a:gd name="connsiteX11" fmla="*/ 72012 w 1495053"/>
                <a:gd name="connsiteY11" fmla="*/ 2381 h 6438460"/>
                <a:gd name="connsiteX12" fmla="*/ 1425001 w 1495053"/>
                <a:gd name="connsiteY12" fmla="*/ 0 h 6438460"/>
                <a:gd name="connsiteX13" fmla="*/ 1470025 w 1495053"/>
                <a:gd name="connsiteY13" fmla="*/ 48100 h 6438460"/>
                <a:gd name="connsiteX14" fmla="*/ 26987 w 1495053"/>
                <a:gd name="connsiteY14" fmla="*/ 48100 h 6438460"/>
                <a:gd name="connsiteX15" fmla="*/ 72012 w 1495053"/>
                <a:gd name="connsiteY15" fmla="*/ 2381 h 64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5053" h="6438460">
                  <a:moveTo>
                    <a:pt x="25808" y="48415"/>
                  </a:moveTo>
                  <a:lnTo>
                    <a:pt x="1469985" y="48415"/>
                  </a:lnTo>
                  <a:lnTo>
                    <a:pt x="1495053" y="329606"/>
                  </a:lnTo>
                  <a:lnTo>
                    <a:pt x="1494631" y="329606"/>
                  </a:lnTo>
                  <a:cubicBezTo>
                    <a:pt x="1493837" y="2352331"/>
                    <a:pt x="1493044" y="4375056"/>
                    <a:pt x="1492250" y="6397781"/>
                  </a:cubicBezTo>
                  <a:lnTo>
                    <a:pt x="1451571" y="6438460"/>
                  </a:lnTo>
                  <a:lnTo>
                    <a:pt x="40679" y="6438460"/>
                  </a:lnTo>
                  <a:lnTo>
                    <a:pt x="0" y="6397781"/>
                  </a:lnTo>
                  <a:lnTo>
                    <a:pt x="0" y="322995"/>
                  </a:lnTo>
                  <a:lnTo>
                    <a:pt x="1329" y="322995"/>
                  </a:lnTo>
                  <a:lnTo>
                    <a:pt x="25808" y="48415"/>
                  </a:lnTo>
                  <a:close/>
                  <a:moveTo>
                    <a:pt x="72012" y="2381"/>
                  </a:moveTo>
                  <a:lnTo>
                    <a:pt x="1425001" y="0"/>
                  </a:lnTo>
                  <a:lnTo>
                    <a:pt x="1470025" y="48100"/>
                  </a:lnTo>
                  <a:lnTo>
                    <a:pt x="26987" y="48100"/>
                  </a:lnTo>
                  <a:lnTo>
                    <a:pt x="72012" y="2381"/>
                  </a:lnTo>
                  <a:close/>
                </a:path>
              </a:pathLst>
            </a:custGeom>
            <a:solidFill>
              <a:srgbClr val="F2FFFF"/>
            </a:solidFill>
            <a:ln>
              <a:noFill/>
            </a:ln>
            <a:effectLst>
              <a:glow rad="76200">
                <a:srgbClr val="CCFFFF">
                  <a:alpha val="25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480482C-35B3-4BCB-B3F6-3BB1FD33AD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0811" y="308684"/>
              <a:ext cx="1370721" cy="676660"/>
              <a:chOff x="7484898" y="3875000"/>
              <a:chExt cx="1510531" cy="698346"/>
            </a:xfrm>
          </p:grpSpPr>
          <p:pic>
            <p:nvPicPr>
              <p:cNvPr id="53" name="Picture 52" descr="weird sector map; anyone else get something like this before? : ftlgame">
                <a:extLst>
                  <a:ext uri="{FF2B5EF4-FFF2-40B4-BE49-F238E27FC236}">
                    <a16:creationId xmlns:a16="http://schemas.microsoft.com/office/drawing/2014/main" id="{3480AB90-28FC-45B3-886A-5898EE91E6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EAF5E5"/>
                  </a:clrFrom>
                  <a:clrTo>
                    <a:srgbClr val="EAF5E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7" t="387" r="75636" b="90212"/>
              <a:stretch/>
            </p:blipFill>
            <p:spPr bwMode="auto">
              <a:xfrm>
                <a:off x="7484898" y="3875000"/>
                <a:ext cx="1510531" cy="350811"/>
              </a:xfrm>
              <a:custGeom>
                <a:avLst/>
                <a:gdLst>
                  <a:gd name="connsiteX0" fmla="*/ 0 w 10415587"/>
                  <a:gd name="connsiteY0" fmla="*/ 0 h 538163"/>
                  <a:gd name="connsiteX1" fmla="*/ 10415587 w 10415587"/>
                  <a:gd name="connsiteY1" fmla="*/ 0 h 538163"/>
                  <a:gd name="connsiteX2" fmla="*/ 10415587 w 10415587"/>
                  <a:gd name="connsiteY2" fmla="*/ 538163 h 538163"/>
                  <a:gd name="connsiteX3" fmla="*/ 0 w 10415587"/>
                  <a:gd name="connsiteY3" fmla="*/ 538163 h 53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5587" h="538163">
                    <a:moveTo>
                      <a:pt x="0" y="0"/>
                    </a:moveTo>
                    <a:lnTo>
                      <a:pt x="10415587" y="0"/>
                    </a:lnTo>
                    <a:lnTo>
                      <a:pt x="10415587" y="538163"/>
                    </a:lnTo>
                    <a:lnTo>
                      <a:pt x="0" y="538163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53" descr="weird sector map; anyone else get something like this before? : ftlgame">
                <a:extLst>
                  <a:ext uri="{FF2B5EF4-FFF2-40B4-BE49-F238E27FC236}">
                    <a16:creationId xmlns:a16="http://schemas.microsoft.com/office/drawing/2014/main" id="{B307E28C-3168-41A8-84EC-3A10F134C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EAF5E5"/>
                  </a:clrFrom>
                  <a:clrTo>
                    <a:srgbClr val="EAF5E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98" t="387" r="62490" b="90212"/>
              <a:stretch/>
            </p:blipFill>
            <p:spPr bwMode="auto">
              <a:xfrm>
                <a:off x="7789826" y="4222535"/>
                <a:ext cx="876300" cy="350811"/>
              </a:xfrm>
              <a:custGeom>
                <a:avLst/>
                <a:gdLst>
                  <a:gd name="connsiteX0" fmla="*/ 0 w 10415587"/>
                  <a:gd name="connsiteY0" fmla="*/ 0 h 538163"/>
                  <a:gd name="connsiteX1" fmla="*/ 10415587 w 10415587"/>
                  <a:gd name="connsiteY1" fmla="*/ 0 h 538163"/>
                  <a:gd name="connsiteX2" fmla="*/ 10415587 w 10415587"/>
                  <a:gd name="connsiteY2" fmla="*/ 538163 h 538163"/>
                  <a:gd name="connsiteX3" fmla="*/ 0 w 10415587"/>
                  <a:gd name="connsiteY3" fmla="*/ 538163 h 53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15587" h="538163">
                    <a:moveTo>
                      <a:pt x="0" y="0"/>
                    </a:moveTo>
                    <a:lnTo>
                      <a:pt x="10415587" y="0"/>
                    </a:lnTo>
                    <a:lnTo>
                      <a:pt x="10415587" y="538163"/>
                    </a:lnTo>
                    <a:lnTo>
                      <a:pt x="0" y="538163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17" descr="A picture containing monitor, indoor, computer, sitting&#10;&#10;Description automatically generated">
              <a:extLst>
                <a:ext uri="{FF2B5EF4-FFF2-40B4-BE49-F238E27FC236}">
                  <a16:creationId xmlns:a16="http://schemas.microsoft.com/office/drawing/2014/main" id="{821454B9-1C63-4653-82B0-44DC02594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AF5E5"/>
                </a:clrFrom>
                <a:clrTo>
                  <a:srgbClr val="EAF5E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6" t="22903" r="3039" b="17246"/>
            <a:stretch/>
          </p:blipFill>
          <p:spPr>
            <a:xfrm>
              <a:off x="5924550" y="1246875"/>
              <a:ext cx="1435348" cy="1747757"/>
            </a:xfrm>
            <a:prstGeom prst="rect">
              <a:avLst/>
            </a:prstGeom>
          </p:spPr>
        </p:pic>
        <p:pic>
          <p:nvPicPr>
            <p:cNvPr id="28" name="Picture 27" descr="A picture containing monitor, indoor, computer, sitting&#10;&#10;Description automatically generated">
              <a:extLst>
                <a:ext uri="{FF2B5EF4-FFF2-40B4-BE49-F238E27FC236}">
                  <a16:creationId xmlns:a16="http://schemas.microsoft.com/office/drawing/2014/main" id="{5FA892C7-3972-4637-9B5A-2F3F1312823B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clrChange>
                <a:clrFrom>
                  <a:srgbClr val="EAF5E5"/>
                </a:clrFrom>
                <a:clrTo>
                  <a:srgbClr val="EAF5E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" t="11531" r="3121" b="78676"/>
            <a:stretch/>
          </p:blipFill>
          <p:spPr>
            <a:xfrm>
              <a:off x="5924550" y="1011644"/>
              <a:ext cx="1435348" cy="235229"/>
            </a:xfrm>
            <a:prstGeom prst="rect">
              <a:avLst/>
            </a:prstGeom>
          </p:spPr>
        </p:pic>
        <p:pic>
          <p:nvPicPr>
            <p:cNvPr id="58" name="Picture 57" descr="A picture containing monitor, indoor, computer, sitting&#10;&#10;Description automatically generated">
              <a:extLst>
                <a:ext uri="{FF2B5EF4-FFF2-40B4-BE49-F238E27FC236}">
                  <a16:creationId xmlns:a16="http://schemas.microsoft.com/office/drawing/2014/main" id="{ED54F96C-6269-49FC-9D6B-FE7AF7076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AF5E5"/>
                </a:clrFrom>
                <a:clrTo>
                  <a:srgbClr val="EAF5E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" t="22903" r="3125" b="17246"/>
            <a:stretch/>
          </p:blipFill>
          <p:spPr>
            <a:xfrm>
              <a:off x="5924550" y="2994375"/>
              <a:ext cx="1435348" cy="1747757"/>
            </a:xfrm>
            <a:prstGeom prst="rect">
              <a:avLst/>
            </a:prstGeom>
          </p:spPr>
        </p:pic>
        <p:pic>
          <p:nvPicPr>
            <p:cNvPr id="59" name="Picture 58" descr="A picture containing monitor, indoor, computer, sitting&#10;&#10;Description automatically generated">
              <a:extLst>
                <a:ext uri="{FF2B5EF4-FFF2-40B4-BE49-F238E27FC236}">
                  <a16:creationId xmlns:a16="http://schemas.microsoft.com/office/drawing/2014/main" id="{1D642F55-DB95-47F5-A372-152AEF0D1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AF5E5"/>
                </a:clrFrom>
                <a:clrTo>
                  <a:srgbClr val="EAF5E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" t="22903" r="3125" b="17246"/>
            <a:stretch/>
          </p:blipFill>
          <p:spPr>
            <a:xfrm>
              <a:off x="5924550" y="4741875"/>
              <a:ext cx="1435348" cy="1807441"/>
            </a:xfrm>
            <a:prstGeom prst="rect">
              <a:avLst/>
            </a:prstGeom>
          </p:spPr>
        </p:pic>
        <p:pic>
          <p:nvPicPr>
            <p:cNvPr id="7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3BC74176-0D4F-4193-B3E2-ADB1F50812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201313"/>
                </a:clrFrom>
                <a:clrTo>
                  <a:srgbClr val="20131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0" t="39501" r="36285" b="52705"/>
            <a:stretch/>
          </p:blipFill>
          <p:spPr bwMode="auto">
            <a:xfrm rot="5400000">
              <a:off x="6409286" y="1534484"/>
              <a:ext cx="448433" cy="26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2970DF5A-DDBF-49BC-B3CE-F896DE0F89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0" t="39501" r="36285" b="52705"/>
            <a:stretch/>
          </p:blipFill>
          <p:spPr bwMode="auto">
            <a:xfrm rot="5400000">
              <a:off x="6400896" y="2239033"/>
              <a:ext cx="448433" cy="26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71BA0F3C-4695-4C05-BDF5-D653E48F31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0" t="39501" r="36285" b="52705"/>
            <a:stretch/>
          </p:blipFill>
          <p:spPr bwMode="auto">
            <a:xfrm rot="5400000">
              <a:off x="6400896" y="2942981"/>
              <a:ext cx="448433" cy="26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65EF5964-0C98-42B4-8BEB-C7E286058C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0" t="39501" r="36285" b="52705"/>
            <a:stretch/>
          </p:blipFill>
          <p:spPr bwMode="auto">
            <a:xfrm rot="5400000">
              <a:off x="6400893" y="3643109"/>
              <a:ext cx="448433" cy="26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62755363-9B51-4F49-9E91-BEAC72DB89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0" t="39501" r="36285" b="52705"/>
            <a:stretch/>
          </p:blipFill>
          <p:spPr bwMode="auto">
            <a:xfrm rot="5400000">
              <a:off x="6400893" y="4350278"/>
              <a:ext cx="448433" cy="26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55187907-F2CC-4187-9DCE-F57242CF1B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0" t="39501" r="36285" b="52705"/>
            <a:stretch/>
          </p:blipFill>
          <p:spPr bwMode="auto">
            <a:xfrm rot="5400000">
              <a:off x="6400892" y="5055292"/>
              <a:ext cx="448433" cy="26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A03D2A2B-EE02-47DB-A65B-76761E058F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90" t="39501" r="36285" b="52705"/>
            <a:stretch/>
          </p:blipFill>
          <p:spPr bwMode="auto">
            <a:xfrm rot="5400000">
              <a:off x="6400891" y="5758641"/>
              <a:ext cx="448433" cy="269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BD3C9277-9B21-4436-8C16-4B6754EB4C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5" t="2415" r="53138" b="92915"/>
            <a:stretch/>
          </p:blipFill>
          <p:spPr bwMode="auto">
            <a:xfrm>
              <a:off x="6490575" y="1890021"/>
              <a:ext cx="269081" cy="259335"/>
            </a:xfrm>
            <a:prstGeom prst="rect">
              <a:avLst/>
            </a:prstGeom>
            <a:noFill/>
          </p:spPr>
        </p:pic>
        <p:pic>
          <p:nvPicPr>
            <p:cNvPr id="67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F08AEC90-F374-4A63-9355-44AD45275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5" t="2415" r="53138" b="92915"/>
            <a:stretch/>
          </p:blipFill>
          <p:spPr bwMode="auto">
            <a:xfrm>
              <a:off x="6492950" y="4001266"/>
              <a:ext cx="269081" cy="259335"/>
            </a:xfrm>
            <a:prstGeom prst="rect">
              <a:avLst/>
            </a:prstGeom>
            <a:noFill/>
          </p:spPr>
        </p:pic>
        <p:pic>
          <p:nvPicPr>
            <p:cNvPr id="68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4C2D6F84-45EC-4B2B-B59E-47E7A90F8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04" t="2415" r="32889" b="92915"/>
            <a:stretch/>
          </p:blipFill>
          <p:spPr bwMode="auto">
            <a:xfrm>
              <a:off x="6492952" y="3297918"/>
              <a:ext cx="269081" cy="259335"/>
            </a:xfrm>
            <a:prstGeom prst="rect">
              <a:avLst/>
            </a:prstGeom>
            <a:noFill/>
          </p:spPr>
        </p:pic>
        <p:pic>
          <p:nvPicPr>
            <p:cNvPr id="70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E8FEEE72-0498-41DE-A8DB-F20359A869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49" t="2415" r="13744" b="92915"/>
            <a:stretch/>
          </p:blipFill>
          <p:spPr bwMode="auto">
            <a:xfrm>
              <a:off x="6490572" y="2593969"/>
              <a:ext cx="269081" cy="259335"/>
            </a:xfrm>
            <a:prstGeom prst="rect">
              <a:avLst/>
            </a:prstGeom>
            <a:noFill/>
          </p:spPr>
        </p:pic>
        <p:pic>
          <p:nvPicPr>
            <p:cNvPr id="74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8AC21547-49CA-439D-A6CC-C9CAAF0F3F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04" t="2415" r="32889" b="92915"/>
            <a:stretch/>
          </p:blipFill>
          <p:spPr bwMode="auto">
            <a:xfrm>
              <a:off x="6500095" y="4707657"/>
              <a:ext cx="269081" cy="259335"/>
            </a:xfrm>
            <a:prstGeom prst="rect">
              <a:avLst/>
            </a:prstGeom>
            <a:noFill/>
          </p:spPr>
        </p:pic>
        <p:pic>
          <p:nvPicPr>
            <p:cNvPr id="75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C376AFC8-E8DF-4A4F-B5E2-9A8E582493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5" t="2415" r="53138" b="92915"/>
            <a:stretch/>
          </p:blipFill>
          <p:spPr bwMode="auto">
            <a:xfrm>
              <a:off x="6490568" y="5414048"/>
              <a:ext cx="269081" cy="259335"/>
            </a:xfrm>
            <a:prstGeom prst="rect">
              <a:avLst/>
            </a:prstGeom>
            <a:noFill/>
          </p:spPr>
        </p:pic>
        <p:pic>
          <p:nvPicPr>
            <p:cNvPr id="76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A1A78FA7-AD91-42CB-87C1-4A034E8F18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1F1111"/>
                </a:clrFrom>
                <a:clrTo>
                  <a:srgbClr val="1F111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604" t="2415" r="32889" b="92915"/>
            <a:stretch/>
          </p:blipFill>
          <p:spPr bwMode="auto">
            <a:xfrm>
              <a:off x="6490568" y="6117397"/>
              <a:ext cx="269081" cy="259335"/>
            </a:xfrm>
            <a:prstGeom prst="rect">
              <a:avLst/>
            </a:prstGeom>
            <a:noFill/>
          </p:spPr>
        </p:pic>
        <p:pic>
          <p:nvPicPr>
            <p:cNvPr id="64" name="Picture 4" descr="weird sector map; anyone else get something like this before? : ftlgame">
              <a:extLst>
                <a:ext uri="{FF2B5EF4-FFF2-40B4-BE49-F238E27FC236}">
                  <a16:creationId xmlns:a16="http://schemas.microsoft.com/office/drawing/2014/main" id="{466D766C-25EB-46EA-AD14-45AE0E3552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201212"/>
                </a:clrFrom>
                <a:clrTo>
                  <a:srgbClr val="20121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55" t="2415" r="53138" b="92915"/>
            <a:stretch/>
          </p:blipFill>
          <p:spPr bwMode="auto">
            <a:xfrm>
              <a:off x="6500101" y="1186072"/>
              <a:ext cx="269081" cy="259335"/>
            </a:xfrm>
            <a:prstGeom prst="rect">
              <a:avLst/>
            </a:prstGeom>
            <a:noFill/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875CB7A-63DF-4CC8-B5EC-E9D1149ADA28}"/>
              </a:ext>
            </a:extLst>
          </p:cNvPr>
          <p:cNvSpPr/>
          <p:nvPr/>
        </p:nvSpPr>
        <p:spPr>
          <a:xfrm>
            <a:off x="468390" y="1301932"/>
            <a:ext cx="421480" cy="507207"/>
          </a:xfrm>
          <a:prstGeom prst="rect">
            <a:avLst/>
          </a:prstGeom>
          <a:solidFill>
            <a:srgbClr val="87C7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9CA129F-8FC5-4AFC-9FF7-B4EF10F55321}"/>
              </a:ext>
            </a:extLst>
          </p:cNvPr>
          <p:cNvSpPr/>
          <p:nvPr/>
        </p:nvSpPr>
        <p:spPr>
          <a:xfrm rot="16200000">
            <a:off x="468390" y="1301933"/>
            <a:ext cx="421480" cy="507207"/>
          </a:xfrm>
          <a:prstGeom prst="rect">
            <a:avLst/>
          </a:prstGeom>
          <a:solidFill>
            <a:srgbClr val="87C7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ACA7E6-23D1-44D0-8AF3-2B10149C25B1}"/>
              </a:ext>
            </a:extLst>
          </p:cNvPr>
          <p:cNvSpPr/>
          <p:nvPr/>
        </p:nvSpPr>
        <p:spPr>
          <a:xfrm>
            <a:off x="574270" y="1250735"/>
            <a:ext cx="221457" cy="609600"/>
          </a:xfrm>
          <a:prstGeom prst="rect">
            <a:avLst/>
          </a:prstGeom>
          <a:solidFill>
            <a:srgbClr val="87C7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BC7233E-3592-4C64-A320-3CC344447854}"/>
              </a:ext>
            </a:extLst>
          </p:cNvPr>
          <p:cNvSpPr/>
          <p:nvPr/>
        </p:nvSpPr>
        <p:spPr>
          <a:xfrm rot="16200000">
            <a:off x="568401" y="1250735"/>
            <a:ext cx="221457" cy="609600"/>
          </a:xfrm>
          <a:prstGeom prst="rect">
            <a:avLst/>
          </a:prstGeom>
          <a:solidFill>
            <a:srgbClr val="87C7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6537D74-9248-4C56-9515-21187E9FFD1B}"/>
              </a:ext>
            </a:extLst>
          </p:cNvPr>
          <p:cNvSpPr>
            <a:spLocks noChangeAspect="1"/>
          </p:cNvSpPr>
          <p:nvPr/>
        </p:nvSpPr>
        <p:spPr>
          <a:xfrm>
            <a:off x="1387490" y="1818965"/>
            <a:ext cx="695325" cy="667374"/>
          </a:xfrm>
          <a:custGeom>
            <a:avLst/>
            <a:gdLst>
              <a:gd name="connsiteX0" fmla="*/ 199941 w 609601"/>
              <a:gd name="connsiteY0" fmla="*/ 0 h 609600"/>
              <a:gd name="connsiteX1" fmla="*/ 421398 w 609601"/>
              <a:gd name="connsiteY1" fmla="*/ 0 h 609600"/>
              <a:gd name="connsiteX2" fmla="*/ 421398 w 609601"/>
              <a:gd name="connsiteY2" fmla="*/ 51197 h 609600"/>
              <a:gd name="connsiteX3" fmla="*/ 515541 w 609601"/>
              <a:gd name="connsiteY3" fmla="*/ 51197 h 609600"/>
              <a:gd name="connsiteX4" fmla="*/ 515541 w 609601"/>
              <a:gd name="connsiteY4" fmla="*/ 94062 h 609600"/>
              <a:gd name="connsiteX5" fmla="*/ 558405 w 609601"/>
              <a:gd name="connsiteY5" fmla="*/ 94062 h 609600"/>
              <a:gd name="connsiteX6" fmla="*/ 558405 w 609601"/>
              <a:gd name="connsiteY6" fmla="*/ 194072 h 609600"/>
              <a:gd name="connsiteX7" fmla="*/ 609601 w 609601"/>
              <a:gd name="connsiteY7" fmla="*/ 194072 h 609600"/>
              <a:gd name="connsiteX8" fmla="*/ 609601 w 609601"/>
              <a:gd name="connsiteY8" fmla="*/ 415529 h 609600"/>
              <a:gd name="connsiteX9" fmla="*/ 558405 w 609601"/>
              <a:gd name="connsiteY9" fmla="*/ 415529 h 609600"/>
              <a:gd name="connsiteX10" fmla="*/ 558405 w 609601"/>
              <a:gd name="connsiteY10" fmla="*/ 515542 h 609600"/>
              <a:gd name="connsiteX11" fmla="*/ 515541 w 609601"/>
              <a:gd name="connsiteY11" fmla="*/ 515542 h 609600"/>
              <a:gd name="connsiteX12" fmla="*/ 515541 w 609601"/>
              <a:gd name="connsiteY12" fmla="*/ 558404 h 609600"/>
              <a:gd name="connsiteX13" fmla="*/ 421398 w 609601"/>
              <a:gd name="connsiteY13" fmla="*/ 558404 h 609600"/>
              <a:gd name="connsiteX14" fmla="*/ 421398 w 609601"/>
              <a:gd name="connsiteY14" fmla="*/ 609600 h 609600"/>
              <a:gd name="connsiteX15" fmla="*/ 199941 w 609601"/>
              <a:gd name="connsiteY15" fmla="*/ 609600 h 609600"/>
              <a:gd name="connsiteX16" fmla="*/ 199941 w 609601"/>
              <a:gd name="connsiteY16" fmla="*/ 558404 h 609600"/>
              <a:gd name="connsiteX17" fmla="*/ 94061 w 609601"/>
              <a:gd name="connsiteY17" fmla="*/ 558404 h 609600"/>
              <a:gd name="connsiteX18" fmla="*/ 94061 w 609601"/>
              <a:gd name="connsiteY18" fmla="*/ 515542 h 609600"/>
              <a:gd name="connsiteX19" fmla="*/ 51197 w 609601"/>
              <a:gd name="connsiteY19" fmla="*/ 515542 h 609600"/>
              <a:gd name="connsiteX20" fmla="*/ 51197 w 609601"/>
              <a:gd name="connsiteY20" fmla="*/ 415529 h 609600"/>
              <a:gd name="connsiteX21" fmla="*/ 0 w 609601"/>
              <a:gd name="connsiteY21" fmla="*/ 415529 h 609600"/>
              <a:gd name="connsiteX22" fmla="*/ 0 w 609601"/>
              <a:gd name="connsiteY22" fmla="*/ 194072 h 609600"/>
              <a:gd name="connsiteX23" fmla="*/ 51197 w 609601"/>
              <a:gd name="connsiteY23" fmla="*/ 194072 h 609600"/>
              <a:gd name="connsiteX24" fmla="*/ 51197 w 609601"/>
              <a:gd name="connsiteY24" fmla="*/ 94062 h 609600"/>
              <a:gd name="connsiteX25" fmla="*/ 94061 w 609601"/>
              <a:gd name="connsiteY25" fmla="*/ 94062 h 609600"/>
              <a:gd name="connsiteX26" fmla="*/ 94061 w 609601"/>
              <a:gd name="connsiteY26" fmla="*/ 51197 h 609600"/>
              <a:gd name="connsiteX27" fmla="*/ 199941 w 609601"/>
              <a:gd name="connsiteY27" fmla="*/ 51197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9601" h="609600">
                <a:moveTo>
                  <a:pt x="199941" y="0"/>
                </a:moveTo>
                <a:lnTo>
                  <a:pt x="421398" y="0"/>
                </a:lnTo>
                <a:lnTo>
                  <a:pt x="421398" y="51197"/>
                </a:lnTo>
                <a:lnTo>
                  <a:pt x="515541" y="51197"/>
                </a:lnTo>
                <a:lnTo>
                  <a:pt x="515541" y="94062"/>
                </a:lnTo>
                <a:lnTo>
                  <a:pt x="558405" y="94062"/>
                </a:lnTo>
                <a:lnTo>
                  <a:pt x="558405" y="194072"/>
                </a:lnTo>
                <a:lnTo>
                  <a:pt x="609601" y="194072"/>
                </a:lnTo>
                <a:lnTo>
                  <a:pt x="609601" y="415529"/>
                </a:lnTo>
                <a:lnTo>
                  <a:pt x="558405" y="415529"/>
                </a:lnTo>
                <a:lnTo>
                  <a:pt x="558405" y="515542"/>
                </a:lnTo>
                <a:lnTo>
                  <a:pt x="515541" y="515542"/>
                </a:lnTo>
                <a:lnTo>
                  <a:pt x="515541" y="558404"/>
                </a:lnTo>
                <a:lnTo>
                  <a:pt x="421398" y="558404"/>
                </a:lnTo>
                <a:lnTo>
                  <a:pt x="421398" y="609600"/>
                </a:lnTo>
                <a:lnTo>
                  <a:pt x="199941" y="609600"/>
                </a:lnTo>
                <a:lnTo>
                  <a:pt x="199941" y="558404"/>
                </a:lnTo>
                <a:lnTo>
                  <a:pt x="94061" y="558404"/>
                </a:lnTo>
                <a:lnTo>
                  <a:pt x="94061" y="515542"/>
                </a:lnTo>
                <a:lnTo>
                  <a:pt x="51197" y="515542"/>
                </a:lnTo>
                <a:lnTo>
                  <a:pt x="51197" y="415529"/>
                </a:lnTo>
                <a:lnTo>
                  <a:pt x="0" y="415529"/>
                </a:lnTo>
                <a:lnTo>
                  <a:pt x="0" y="194072"/>
                </a:lnTo>
                <a:lnTo>
                  <a:pt x="51197" y="194072"/>
                </a:lnTo>
                <a:lnTo>
                  <a:pt x="51197" y="94062"/>
                </a:lnTo>
                <a:lnTo>
                  <a:pt x="94061" y="94062"/>
                </a:lnTo>
                <a:lnTo>
                  <a:pt x="94061" y="51197"/>
                </a:lnTo>
                <a:lnTo>
                  <a:pt x="199941" y="51197"/>
                </a:lnTo>
                <a:close/>
              </a:path>
            </a:pathLst>
          </a:custGeom>
          <a:solidFill>
            <a:srgbClr val="87C74A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9B0776B-5221-4CA8-98E4-93BF12B3CFF8}"/>
              </a:ext>
            </a:extLst>
          </p:cNvPr>
          <p:cNvSpPr>
            <a:spLocks noChangeAspect="1"/>
          </p:cNvSpPr>
          <p:nvPr/>
        </p:nvSpPr>
        <p:spPr>
          <a:xfrm>
            <a:off x="1414351" y="2927758"/>
            <a:ext cx="694800" cy="666000"/>
          </a:xfrm>
          <a:custGeom>
            <a:avLst/>
            <a:gdLst>
              <a:gd name="connsiteX0" fmla="*/ 199941 w 609601"/>
              <a:gd name="connsiteY0" fmla="*/ 0 h 609600"/>
              <a:gd name="connsiteX1" fmla="*/ 421398 w 609601"/>
              <a:gd name="connsiteY1" fmla="*/ 0 h 609600"/>
              <a:gd name="connsiteX2" fmla="*/ 421398 w 609601"/>
              <a:gd name="connsiteY2" fmla="*/ 51197 h 609600"/>
              <a:gd name="connsiteX3" fmla="*/ 515541 w 609601"/>
              <a:gd name="connsiteY3" fmla="*/ 51197 h 609600"/>
              <a:gd name="connsiteX4" fmla="*/ 515541 w 609601"/>
              <a:gd name="connsiteY4" fmla="*/ 94062 h 609600"/>
              <a:gd name="connsiteX5" fmla="*/ 558405 w 609601"/>
              <a:gd name="connsiteY5" fmla="*/ 94062 h 609600"/>
              <a:gd name="connsiteX6" fmla="*/ 558405 w 609601"/>
              <a:gd name="connsiteY6" fmla="*/ 194072 h 609600"/>
              <a:gd name="connsiteX7" fmla="*/ 609601 w 609601"/>
              <a:gd name="connsiteY7" fmla="*/ 194072 h 609600"/>
              <a:gd name="connsiteX8" fmla="*/ 609601 w 609601"/>
              <a:gd name="connsiteY8" fmla="*/ 415529 h 609600"/>
              <a:gd name="connsiteX9" fmla="*/ 558405 w 609601"/>
              <a:gd name="connsiteY9" fmla="*/ 415529 h 609600"/>
              <a:gd name="connsiteX10" fmla="*/ 558405 w 609601"/>
              <a:gd name="connsiteY10" fmla="*/ 515542 h 609600"/>
              <a:gd name="connsiteX11" fmla="*/ 515541 w 609601"/>
              <a:gd name="connsiteY11" fmla="*/ 515542 h 609600"/>
              <a:gd name="connsiteX12" fmla="*/ 515541 w 609601"/>
              <a:gd name="connsiteY12" fmla="*/ 558404 h 609600"/>
              <a:gd name="connsiteX13" fmla="*/ 421398 w 609601"/>
              <a:gd name="connsiteY13" fmla="*/ 558404 h 609600"/>
              <a:gd name="connsiteX14" fmla="*/ 421398 w 609601"/>
              <a:gd name="connsiteY14" fmla="*/ 609600 h 609600"/>
              <a:gd name="connsiteX15" fmla="*/ 199941 w 609601"/>
              <a:gd name="connsiteY15" fmla="*/ 609600 h 609600"/>
              <a:gd name="connsiteX16" fmla="*/ 199941 w 609601"/>
              <a:gd name="connsiteY16" fmla="*/ 558404 h 609600"/>
              <a:gd name="connsiteX17" fmla="*/ 94061 w 609601"/>
              <a:gd name="connsiteY17" fmla="*/ 558404 h 609600"/>
              <a:gd name="connsiteX18" fmla="*/ 94061 w 609601"/>
              <a:gd name="connsiteY18" fmla="*/ 515542 h 609600"/>
              <a:gd name="connsiteX19" fmla="*/ 51197 w 609601"/>
              <a:gd name="connsiteY19" fmla="*/ 515542 h 609600"/>
              <a:gd name="connsiteX20" fmla="*/ 51197 w 609601"/>
              <a:gd name="connsiteY20" fmla="*/ 415529 h 609600"/>
              <a:gd name="connsiteX21" fmla="*/ 0 w 609601"/>
              <a:gd name="connsiteY21" fmla="*/ 415529 h 609600"/>
              <a:gd name="connsiteX22" fmla="*/ 0 w 609601"/>
              <a:gd name="connsiteY22" fmla="*/ 194072 h 609600"/>
              <a:gd name="connsiteX23" fmla="*/ 51197 w 609601"/>
              <a:gd name="connsiteY23" fmla="*/ 194072 h 609600"/>
              <a:gd name="connsiteX24" fmla="*/ 51197 w 609601"/>
              <a:gd name="connsiteY24" fmla="*/ 94062 h 609600"/>
              <a:gd name="connsiteX25" fmla="*/ 94061 w 609601"/>
              <a:gd name="connsiteY25" fmla="*/ 94062 h 609600"/>
              <a:gd name="connsiteX26" fmla="*/ 94061 w 609601"/>
              <a:gd name="connsiteY26" fmla="*/ 51197 h 609600"/>
              <a:gd name="connsiteX27" fmla="*/ 199941 w 609601"/>
              <a:gd name="connsiteY27" fmla="*/ 51197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9601" h="609600">
                <a:moveTo>
                  <a:pt x="199941" y="0"/>
                </a:moveTo>
                <a:lnTo>
                  <a:pt x="421398" y="0"/>
                </a:lnTo>
                <a:lnTo>
                  <a:pt x="421398" y="51197"/>
                </a:lnTo>
                <a:lnTo>
                  <a:pt x="515541" y="51197"/>
                </a:lnTo>
                <a:lnTo>
                  <a:pt x="515541" y="94062"/>
                </a:lnTo>
                <a:lnTo>
                  <a:pt x="558405" y="94062"/>
                </a:lnTo>
                <a:lnTo>
                  <a:pt x="558405" y="194072"/>
                </a:lnTo>
                <a:lnTo>
                  <a:pt x="609601" y="194072"/>
                </a:lnTo>
                <a:lnTo>
                  <a:pt x="609601" y="415529"/>
                </a:lnTo>
                <a:lnTo>
                  <a:pt x="558405" y="415529"/>
                </a:lnTo>
                <a:lnTo>
                  <a:pt x="558405" y="515542"/>
                </a:lnTo>
                <a:lnTo>
                  <a:pt x="515541" y="515542"/>
                </a:lnTo>
                <a:lnTo>
                  <a:pt x="515541" y="558404"/>
                </a:lnTo>
                <a:lnTo>
                  <a:pt x="421398" y="558404"/>
                </a:lnTo>
                <a:lnTo>
                  <a:pt x="421398" y="609600"/>
                </a:lnTo>
                <a:lnTo>
                  <a:pt x="199941" y="609600"/>
                </a:lnTo>
                <a:lnTo>
                  <a:pt x="199941" y="558404"/>
                </a:lnTo>
                <a:lnTo>
                  <a:pt x="94061" y="558404"/>
                </a:lnTo>
                <a:lnTo>
                  <a:pt x="94061" y="515542"/>
                </a:lnTo>
                <a:lnTo>
                  <a:pt x="51197" y="515542"/>
                </a:lnTo>
                <a:lnTo>
                  <a:pt x="51197" y="415529"/>
                </a:lnTo>
                <a:lnTo>
                  <a:pt x="0" y="415529"/>
                </a:lnTo>
                <a:lnTo>
                  <a:pt x="0" y="194072"/>
                </a:lnTo>
                <a:lnTo>
                  <a:pt x="51197" y="194072"/>
                </a:lnTo>
                <a:lnTo>
                  <a:pt x="51197" y="94062"/>
                </a:lnTo>
                <a:lnTo>
                  <a:pt x="94061" y="94062"/>
                </a:lnTo>
                <a:lnTo>
                  <a:pt x="94061" y="51197"/>
                </a:lnTo>
                <a:lnTo>
                  <a:pt x="199941" y="51197"/>
                </a:lnTo>
                <a:close/>
              </a:path>
            </a:pathLst>
          </a:custGeom>
          <a:solidFill>
            <a:srgbClr val="8033D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93C4570A-CE31-4B82-9E68-77266E15CD6A}"/>
              </a:ext>
            </a:extLst>
          </p:cNvPr>
          <p:cNvSpPr>
            <a:spLocks noChangeAspect="1"/>
          </p:cNvSpPr>
          <p:nvPr/>
        </p:nvSpPr>
        <p:spPr>
          <a:xfrm>
            <a:off x="1387489" y="4093551"/>
            <a:ext cx="695325" cy="667374"/>
          </a:xfrm>
          <a:custGeom>
            <a:avLst/>
            <a:gdLst>
              <a:gd name="connsiteX0" fmla="*/ 199941 w 609601"/>
              <a:gd name="connsiteY0" fmla="*/ 0 h 609600"/>
              <a:gd name="connsiteX1" fmla="*/ 421398 w 609601"/>
              <a:gd name="connsiteY1" fmla="*/ 0 h 609600"/>
              <a:gd name="connsiteX2" fmla="*/ 421398 w 609601"/>
              <a:gd name="connsiteY2" fmla="*/ 51197 h 609600"/>
              <a:gd name="connsiteX3" fmla="*/ 515541 w 609601"/>
              <a:gd name="connsiteY3" fmla="*/ 51197 h 609600"/>
              <a:gd name="connsiteX4" fmla="*/ 515541 w 609601"/>
              <a:gd name="connsiteY4" fmla="*/ 94062 h 609600"/>
              <a:gd name="connsiteX5" fmla="*/ 558405 w 609601"/>
              <a:gd name="connsiteY5" fmla="*/ 94062 h 609600"/>
              <a:gd name="connsiteX6" fmla="*/ 558405 w 609601"/>
              <a:gd name="connsiteY6" fmla="*/ 194072 h 609600"/>
              <a:gd name="connsiteX7" fmla="*/ 609601 w 609601"/>
              <a:gd name="connsiteY7" fmla="*/ 194072 h 609600"/>
              <a:gd name="connsiteX8" fmla="*/ 609601 w 609601"/>
              <a:gd name="connsiteY8" fmla="*/ 415529 h 609600"/>
              <a:gd name="connsiteX9" fmla="*/ 558405 w 609601"/>
              <a:gd name="connsiteY9" fmla="*/ 415529 h 609600"/>
              <a:gd name="connsiteX10" fmla="*/ 558405 w 609601"/>
              <a:gd name="connsiteY10" fmla="*/ 515542 h 609600"/>
              <a:gd name="connsiteX11" fmla="*/ 515541 w 609601"/>
              <a:gd name="connsiteY11" fmla="*/ 515542 h 609600"/>
              <a:gd name="connsiteX12" fmla="*/ 515541 w 609601"/>
              <a:gd name="connsiteY12" fmla="*/ 558404 h 609600"/>
              <a:gd name="connsiteX13" fmla="*/ 421398 w 609601"/>
              <a:gd name="connsiteY13" fmla="*/ 558404 h 609600"/>
              <a:gd name="connsiteX14" fmla="*/ 421398 w 609601"/>
              <a:gd name="connsiteY14" fmla="*/ 609600 h 609600"/>
              <a:gd name="connsiteX15" fmla="*/ 199941 w 609601"/>
              <a:gd name="connsiteY15" fmla="*/ 609600 h 609600"/>
              <a:gd name="connsiteX16" fmla="*/ 199941 w 609601"/>
              <a:gd name="connsiteY16" fmla="*/ 558404 h 609600"/>
              <a:gd name="connsiteX17" fmla="*/ 94061 w 609601"/>
              <a:gd name="connsiteY17" fmla="*/ 558404 h 609600"/>
              <a:gd name="connsiteX18" fmla="*/ 94061 w 609601"/>
              <a:gd name="connsiteY18" fmla="*/ 515542 h 609600"/>
              <a:gd name="connsiteX19" fmla="*/ 51197 w 609601"/>
              <a:gd name="connsiteY19" fmla="*/ 515542 h 609600"/>
              <a:gd name="connsiteX20" fmla="*/ 51197 w 609601"/>
              <a:gd name="connsiteY20" fmla="*/ 415529 h 609600"/>
              <a:gd name="connsiteX21" fmla="*/ 0 w 609601"/>
              <a:gd name="connsiteY21" fmla="*/ 415529 h 609600"/>
              <a:gd name="connsiteX22" fmla="*/ 0 w 609601"/>
              <a:gd name="connsiteY22" fmla="*/ 194072 h 609600"/>
              <a:gd name="connsiteX23" fmla="*/ 51197 w 609601"/>
              <a:gd name="connsiteY23" fmla="*/ 194072 h 609600"/>
              <a:gd name="connsiteX24" fmla="*/ 51197 w 609601"/>
              <a:gd name="connsiteY24" fmla="*/ 94062 h 609600"/>
              <a:gd name="connsiteX25" fmla="*/ 94061 w 609601"/>
              <a:gd name="connsiteY25" fmla="*/ 94062 h 609600"/>
              <a:gd name="connsiteX26" fmla="*/ 94061 w 609601"/>
              <a:gd name="connsiteY26" fmla="*/ 51197 h 609600"/>
              <a:gd name="connsiteX27" fmla="*/ 199941 w 609601"/>
              <a:gd name="connsiteY27" fmla="*/ 51197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9601" h="609600">
                <a:moveTo>
                  <a:pt x="199941" y="0"/>
                </a:moveTo>
                <a:lnTo>
                  <a:pt x="421398" y="0"/>
                </a:lnTo>
                <a:lnTo>
                  <a:pt x="421398" y="51197"/>
                </a:lnTo>
                <a:lnTo>
                  <a:pt x="515541" y="51197"/>
                </a:lnTo>
                <a:lnTo>
                  <a:pt x="515541" y="94062"/>
                </a:lnTo>
                <a:lnTo>
                  <a:pt x="558405" y="94062"/>
                </a:lnTo>
                <a:lnTo>
                  <a:pt x="558405" y="194072"/>
                </a:lnTo>
                <a:lnTo>
                  <a:pt x="609601" y="194072"/>
                </a:lnTo>
                <a:lnTo>
                  <a:pt x="609601" y="415529"/>
                </a:lnTo>
                <a:lnTo>
                  <a:pt x="558405" y="415529"/>
                </a:lnTo>
                <a:lnTo>
                  <a:pt x="558405" y="515542"/>
                </a:lnTo>
                <a:lnTo>
                  <a:pt x="515541" y="515542"/>
                </a:lnTo>
                <a:lnTo>
                  <a:pt x="515541" y="558404"/>
                </a:lnTo>
                <a:lnTo>
                  <a:pt x="421398" y="558404"/>
                </a:lnTo>
                <a:lnTo>
                  <a:pt x="421398" y="609600"/>
                </a:lnTo>
                <a:lnTo>
                  <a:pt x="199941" y="609600"/>
                </a:lnTo>
                <a:lnTo>
                  <a:pt x="199941" y="558404"/>
                </a:lnTo>
                <a:lnTo>
                  <a:pt x="94061" y="558404"/>
                </a:lnTo>
                <a:lnTo>
                  <a:pt x="94061" y="515542"/>
                </a:lnTo>
                <a:lnTo>
                  <a:pt x="51197" y="515542"/>
                </a:lnTo>
                <a:lnTo>
                  <a:pt x="51197" y="415529"/>
                </a:lnTo>
                <a:lnTo>
                  <a:pt x="0" y="415529"/>
                </a:lnTo>
                <a:lnTo>
                  <a:pt x="0" y="194072"/>
                </a:lnTo>
                <a:lnTo>
                  <a:pt x="51197" y="194072"/>
                </a:lnTo>
                <a:lnTo>
                  <a:pt x="51197" y="94062"/>
                </a:lnTo>
                <a:lnTo>
                  <a:pt x="94061" y="94062"/>
                </a:lnTo>
                <a:lnTo>
                  <a:pt x="94061" y="51197"/>
                </a:lnTo>
                <a:lnTo>
                  <a:pt x="199941" y="51197"/>
                </a:lnTo>
                <a:close/>
              </a:path>
            </a:pathLst>
          </a:custGeom>
          <a:solidFill>
            <a:srgbClr val="D6333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07097A-5D05-43B4-A5DE-C54934678A64}"/>
              </a:ext>
            </a:extLst>
          </p:cNvPr>
          <p:cNvGrpSpPr/>
          <p:nvPr/>
        </p:nvGrpSpPr>
        <p:grpSpPr>
          <a:xfrm>
            <a:off x="8521700" y="226954"/>
            <a:ext cx="1495053" cy="6438460"/>
            <a:chOff x="8521700" y="226954"/>
            <a:chExt cx="1495053" cy="643846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990B89-6578-4B82-9F91-E20390239548}"/>
                </a:ext>
              </a:extLst>
            </p:cNvPr>
            <p:cNvGrpSpPr/>
            <p:nvPr/>
          </p:nvGrpSpPr>
          <p:grpSpPr>
            <a:xfrm>
              <a:off x="8521700" y="226954"/>
              <a:ext cx="1495053" cy="6438460"/>
              <a:chOff x="5892800" y="207904"/>
              <a:chExt cx="1495053" cy="643846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BB81085-DA16-4B06-BEB0-C716352E94FD}"/>
                  </a:ext>
                </a:extLst>
              </p:cNvPr>
              <p:cNvSpPr/>
              <p:nvPr/>
            </p:nvSpPr>
            <p:spPr>
              <a:xfrm>
                <a:off x="5892800" y="207904"/>
                <a:ext cx="1495053" cy="6438460"/>
              </a:xfrm>
              <a:custGeom>
                <a:avLst/>
                <a:gdLst>
                  <a:gd name="connsiteX0" fmla="*/ 25808 w 1495053"/>
                  <a:gd name="connsiteY0" fmla="*/ 46034 h 6436079"/>
                  <a:gd name="connsiteX1" fmla="*/ 1469985 w 1495053"/>
                  <a:gd name="connsiteY1" fmla="*/ 46034 h 6436079"/>
                  <a:gd name="connsiteX2" fmla="*/ 1495053 w 1495053"/>
                  <a:gd name="connsiteY2" fmla="*/ 327225 h 6436079"/>
                  <a:gd name="connsiteX3" fmla="*/ 1492250 w 1495053"/>
                  <a:gd name="connsiteY3" fmla="*/ 327225 h 6436079"/>
                  <a:gd name="connsiteX4" fmla="*/ 1492250 w 1495053"/>
                  <a:gd name="connsiteY4" fmla="*/ 6395400 h 6436079"/>
                  <a:gd name="connsiteX5" fmla="*/ 1451571 w 1495053"/>
                  <a:gd name="connsiteY5" fmla="*/ 6436079 h 6436079"/>
                  <a:gd name="connsiteX6" fmla="*/ 40679 w 1495053"/>
                  <a:gd name="connsiteY6" fmla="*/ 6436079 h 6436079"/>
                  <a:gd name="connsiteX7" fmla="*/ 0 w 1495053"/>
                  <a:gd name="connsiteY7" fmla="*/ 6395400 h 6436079"/>
                  <a:gd name="connsiteX8" fmla="*/ 0 w 1495053"/>
                  <a:gd name="connsiteY8" fmla="*/ 320614 h 6436079"/>
                  <a:gd name="connsiteX9" fmla="*/ 1329 w 1495053"/>
                  <a:gd name="connsiteY9" fmla="*/ 320614 h 6436079"/>
                  <a:gd name="connsiteX10" fmla="*/ 50580 w 1495053"/>
                  <a:gd name="connsiteY10" fmla="*/ 0 h 6436079"/>
                  <a:gd name="connsiteX11" fmla="*/ 1446432 w 1495053"/>
                  <a:gd name="connsiteY11" fmla="*/ 0 h 6436079"/>
                  <a:gd name="connsiteX12" fmla="*/ 1470025 w 1495053"/>
                  <a:gd name="connsiteY12" fmla="*/ 45719 h 6436079"/>
                  <a:gd name="connsiteX13" fmla="*/ 26987 w 1495053"/>
                  <a:gd name="connsiteY13" fmla="*/ 45719 h 6436079"/>
                  <a:gd name="connsiteX0" fmla="*/ 25808 w 1495053"/>
                  <a:gd name="connsiteY0" fmla="*/ 46034 h 6436079"/>
                  <a:gd name="connsiteX1" fmla="*/ 1469985 w 1495053"/>
                  <a:gd name="connsiteY1" fmla="*/ 46034 h 6436079"/>
                  <a:gd name="connsiteX2" fmla="*/ 1495053 w 1495053"/>
                  <a:gd name="connsiteY2" fmla="*/ 327225 h 6436079"/>
                  <a:gd name="connsiteX3" fmla="*/ 1494631 w 1495053"/>
                  <a:gd name="connsiteY3" fmla="*/ 327225 h 6436079"/>
                  <a:gd name="connsiteX4" fmla="*/ 1492250 w 1495053"/>
                  <a:gd name="connsiteY4" fmla="*/ 6395400 h 6436079"/>
                  <a:gd name="connsiteX5" fmla="*/ 1451571 w 1495053"/>
                  <a:gd name="connsiteY5" fmla="*/ 6436079 h 6436079"/>
                  <a:gd name="connsiteX6" fmla="*/ 40679 w 1495053"/>
                  <a:gd name="connsiteY6" fmla="*/ 6436079 h 6436079"/>
                  <a:gd name="connsiteX7" fmla="*/ 0 w 1495053"/>
                  <a:gd name="connsiteY7" fmla="*/ 6395400 h 6436079"/>
                  <a:gd name="connsiteX8" fmla="*/ 0 w 1495053"/>
                  <a:gd name="connsiteY8" fmla="*/ 320614 h 6436079"/>
                  <a:gd name="connsiteX9" fmla="*/ 1329 w 1495053"/>
                  <a:gd name="connsiteY9" fmla="*/ 320614 h 6436079"/>
                  <a:gd name="connsiteX10" fmla="*/ 25808 w 1495053"/>
                  <a:gd name="connsiteY10" fmla="*/ 46034 h 6436079"/>
                  <a:gd name="connsiteX11" fmla="*/ 50580 w 1495053"/>
                  <a:gd name="connsiteY11" fmla="*/ 0 h 6436079"/>
                  <a:gd name="connsiteX12" fmla="*/ 1446432 w 1495053"/>
                  <a:gd name="connsiteY12" fmla="*/ 0 h 6436079"/>
                  <a:gd name="connsiteX13" fmla="*/ 1470025 w 1495053"/>
                  <a:gd name="connsiteY13" fmla="*/ 45719 h 6436079"/>
                  <a:gd name="connsiteX14" fmla="*/ 26987 w 1495053"/>
                  <a:gd name="connsiteY14" fmla="*/ 45719 h 6436079"/>
                  <a:gd name="connsiteX15" fmla="*/ 50580 w 1495053"/>
                  <a:gd name="connsiteY15" fmla="*/ 0 h 6436079"/>
                  <a:gd name="connsiteX0" fmla="*/ 25808 w 1495053"/>
                  <a:gd name="connsiteY0" fmla="*/ 46034 h 6436079"/>
                  <a:gd name="connsiteX1" fmla="*/ 1469985 w 1495053"/>
                  <a:gd name="connsiteY1" fmla="*/ 46034 h 6436079"/>
                  <a:gd name="connsiteX2" fmla="*/ 1495053 w 1495053"/>
                  <a:gd name="connsiteY2" fmla="*/ 327225 h 6436079"/>
                  <a:gd name="connsiteX3" fmla="*/ 1494631 w 1495053"/>
                  <a:gd name="connsiteY3" fmla="*/ 327225 h 6436079"/>
                  <a:gd name="connsiteX4" fmla="*/ 1492250 w 1495053"/>
                  <a:gd name="connsiteY4" fmla="*/ 6395400 h 6436079"/>
                  <a:gd name="connsiteX5" fmla="*/ 1451571 w 1495053"/>
                  <a:gd name="connsiteY5" fmla="*/ 6436079 h 6436079"/>
                  <a:gd name="connsiteX6" fmla="*/ 40679 w 1495053"/>
                  <a:gd name="connsiteY6" fmla="*/ 6436079 h 6436079"/>
                  <a:gd name="connsiteX7" fmla="*/ 0 w 1495053"/>
                  <a:gd name="connsiteY7" fmla="*/ 6395400 h 6436079"/>
                  <a:gd name="connsiteX8" fmla="*/ 0 w 1495053"/>
                  <a:gd name="connsiteY8" fmla="*/ 320614 h 6436079"/>
                  <a:gd name="connsiteX9" fmla="*/ 1329 w 1495053"/>
                  <a:gd name="connsiteY9" fmla="*/ 320614 h 6436079"/>
                  <a:gd name="connsiteX10" fmla="*/ 25808 w 1495053"/>
                  <a:gd name="connsiteY10" fmla="*/ 46034 h 6436079"/>
                  <a:gd name="connsiteX11" fmla="*/ 72012 w 1495053"/>
                  <a:gd name="connsiteY11" fmla="*/ 0 h 6436079"/>
                  <a:gd name="connsiteX12" fmla="*/ 1446432 w 1495053"/>
                  <a:gd name="connsiteY12" fmla="*/ 0 h 6436079"/>
                  <a:gd name="connsiteX13" fmla="*/ 1470025 w 1495053"/>
                  <a:gd name="connsiteY13" fmla="*/ 45719 h 6436079"/>
                  <a:gd name="connsiteX14" fmla="*/ 26987 w 1495053"/>
                  <a:gd name="connsiteY14" fmla="*/ 45719 h 6436079"/>
                  <a:gd name="connsiteX15" fmla="*/ 72012 w 1495053"/>
                  <a:gd name="connsiteY15" fmla="*/ 0 h 6436079"/>
                  <a:gd name="connsiteX0" fmla="*/ 25808 w 1495053"/>
                  <a:gd name="connsiteY0" fmla="*/ 48415 h 6438460"/>
                  <a:gd name="connsiteX1" fmla="*/ 1469985 w 1495053"/>
                  <a:gd name="connsiteY1" fmla="*/ 48415 h 6438460"/>
                  <a:gd name="connsiteX2" fmla="*/ 1495053 w 1495053"/>
                  <a:gd name="connsiteY2" fmla="*/ 329606 h 6438460"/>
                  <a:gd name="connsiteX3" fmla="*/ 1494631 w 1495053"/>
                  <a:gd name="connsiteY3" fmla="*/ 329606 h 6438460"/>
                  <a:gd name="connsiteX4" fmla="*/ 1492250 w 1495053"/>
                  <a:gd name="connsiteY4" fmla="*/ 6397781 h 6438460"/>
                  <a:gd name="connsiteX5" fmla="*/ 1451571 w 1495053"/>
                  <a:gd name="connsiteY5" fmla="*/ 6438460 h 6438460"/>
                  <a:gd name="connsiteX6" fmla="*/ 40679 w 1495053"/>
                  <a:gd name="connsiteY6" fmla="*/ 6438460 h 6438460"/>
                  <a:gd name="connsiteX7" fmla="*/ 0 w 1495053"/>
                  <a:gd name="connsiteY7" fmla="*/ 6397781 h 6438460"/>
                  <a:gd name="connsiteX8" fmla="*/ 0 w 1495053"/>
                  <a:gd name="connsiteY8" fmla="*/ 322995 h 6438460"/>
                  <a:gd name="connsiteX9" fmla="*/ 1329 w 1495053"/>
                  <a:gd name="connsiteY9" fmla="*/ 322995 h 6438460"/>
                  <a:gd name="connsiteX10" fmla="*/ 25808 w 1495053"/>
                  <a:gd name="connsiteY10" fmla="*/ 48415 h 6438460"/>
                  <a:gd name="connsiteX11" fmla="*/ 72012 w 1495053"/>
                  <a:gd name="connsiteY11" fmla="*/ 2381 h 6438460"/>
                  <a:gd name="connsiteX12" fmla="*/ 1425001 w 1495053"/>
                  <a:gd name="connsiteY12" fmla="*/ 0 h 6438460"/>
                  <a:gd name="connsiteX13" fmla="*/ 1470025 w 1495053"/>
                  <a:gd name="connsiteY13" fmla="*/ 48100 h 6438460"/>
                  <a:gd name="connsiteX14" fmla="*/ 26987 w 1495053"/>
                  <a:gd name="connsiteY14" fmla="*/ 48100 h 6438460"/>
                  <a:gd name="connsiteX15" fmla="*/ 72012 w 1495053"/>
                  <a:gd name="connsiteY15" fmla="*/ 2381 h 6438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95053" h="6438460">
                    <a:moveTo>
                      <a:pt x="25808" y="48415"/>
                    </a:moveTo>
                    <a:lnTo>
                      <a:pt x="1469985" y="48415"/>
                    </a:lnTo>
                    <a:lnTo>
                      <a:pt x="1495053" y="329606"/>
                    </a:lnTo>
                    <a:lnTo>
                      <a:pt x="1494631" y="329606"/>
                    </a:lnTo>
                    <a:cubicBezTo>
                      <a:pt x="1493837" y="2352331"/>
                      <a:pt x="1493044" y="4375056"/>
                      <a:pt x="1492250" y="6397781"/>
                    </a:cubicBezTo>
                    <a:lnTo>
                      <a:pt x="1451571" y="6438460"/>
                    </a:lnTo>
                    <a:lnTo>
                      <a:pt x="40679" y="6438460"/>
                    </a:lnTo>
                    <a:lnTo>
                      <a:pt x="0" y="6397781"/>
                    </a:lnTo>
                    <a:lnTo>
                      <a:pt x="0" y="322995"/>
                    </a:lnTo>
                    <a:lnTo>
                      <a:pt x="1329" y="322995"/>
                    </a:lnTo>
                    <a:lnTo>
                      <a:pt x="25808" y="48415"/>
                    </a:lnTo>
                    <a:close/>
                    <a:moveTo>
                      <a:pt x="72012" y="2381"/>
                    </a:moveTo>
                    <a:lnTo>
                      <a:pt x="1425001" y="0"/>
                    </a:lnTo>
                    <a:lnTo>
                      <a:pt x="1470025" y="48100"/>
                    </a:lnTo>
                    <a:lnTo>
                      <a:pt x="26987" y="48100"/>
                    </a:lnTo>
                    <a:lnTo>
                      <a:pt x="72012" y="2381"/>
                    </a:lnTo>
                    <a:close/>
                  </a:path>
                </a:pathLst>
              </a:custGeom>
              <a:solidFill>
                <a:srgbClr val="F2FFFF"/>
              </a:solidFill>
              <a:ln>
                <a:noFill/>
              </a:ln>
              <a:effectLst>
                <a:glow rad="76200">
                  <a:srgbClr val="CCFFFF">
                    <a:alpha val="25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FCE6C42-34DA-4CE0-995F-CC61BCC825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50806" y="283517"/>
                <a:ext cx="1370720" cy="676660"/>
                <a:chOff x="7484898" y="3849026"/>
                <a:chExt cx="1510531" cy="698346"/>
              </a:xfrm>
            </p:grpSpPr>
            <p:pic>
              <p:nvPicPr>
                <p:cNvPr id="49" name="Picture 48" descr="weird sector map; anyone else get something like this before? : ftlgame">
                  <a:extLst>
                    <a:ext uri="{FF2B5EF4-FFF2-40B4-BE49-F238E27FC236}">
                      <a16:creationId xmlns:a16="http://schemas.microsoft.com/office/drawing/2014/main" id="{F6070B4E-9DF2-47AD-B0E7-1EE3932492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EAF5E5"/>
                    </a:clrFrom>
                    <a:clrTo>
                      <a:srgbClr val="EAF5E5">
                        <a:alpha val="0"/>
                      </a:srgbClr>
                    </a:clrTo>
                  </a:clrChange>
                  <a:alphaModFix amt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97" t="387" r="75636" b="90212"/>
                <a:stretch/>
              </p:blipFill>
              <p:spPr bwMode="auto">
                <a:xfrm>
                  <a:off x="7484898" y="3849026"/>
                  <a:ext cx="1510531" cy="350811"/>
                </a:xfrm>
                <a:custGeom>
                  <a:avLst/>
                  <a:gdLst>
                    <a:gd name="connsiteX0" fmla="*/ 0 w 10415587"/>
                    <a:gd name="connsiteY0" fmla="*/ 0 h 538163"/>
                    <a:gd name="connsiteX1" fmla="*/ 10415587 w 10415587"/>
                    <a:gd name="connsiteY1" fmla="*/ 0 h 538163"/>
                    <a:gd name="connsiteX2" fmla="*/ 10415587 w 10415587"/>
                    <a:gd name="connsiteY2" fmla="*/ 538163 h 538163"/>
                    <a:gd name="connsiteX3" fmla="*/ 0 w 10415587"/>
                    <a:gd name="connsiteY3" fmla="*/ 538163 h 53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15587" h="538163">
                      <a:moveTo>
                        <a:pt x="0" y="0"/>
                      </a:moveTo>
                      <a:lnTo>
                        <a:pt x="10415587" y="0"/>
                      </a:lnTo>
                      <a:lnTo>
                        <a:pt x="10415587" y="538163"/>
                      </a:lnTo>
                      <a:lnTo>
                        <a:pt x="0" y="538163"/>
                      </a:lnTo>
                      <a:close/>
                    </a:path>
                  </a:pathLst>
                </a:cu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49" descr="weird sector map; anyone else get something like this before? : ftlgame">
                  <a:extLst>
                    <a:ext uri="{FF2B5EF4-FFF2-40B4-BE49-F238E27FC236}">
                      <a16:creationId xmlns:a16="http://schemas.microsoft.com/office/drawing/2014/main" id="{997B2F3F-F061-4684-89F4-589EE7D1FE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EAF5E5"/>
                    </a:clrFrom>
                    <a:clrTo>
                      <a:srgbClr val="EAF5E5">
                        <a:alpha val="0"/>
                      </a:srgbClr>
                    </a:clrTo>
                  </a:clrChange>
                  <a:alphaModFix amt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998" t="387" r="62490" b="90212"/>
                <a:stretch/>
              </p:blipFill>
              <p:spPr bwMode="auto">
                <a:xfrm>
                  <a:off x="7789826" y="4196561"/>
                  <a:ext cx="876300" cy="350811"/>
                </a:xfrm>
                <a:custGeom>
                  <a:avLst/>
                  <a:gdLst>
                    <a:gd name="connsiteX0" fmla="*/ 0 w 10415587"/>
                    <a:gd name="connsiteY0" fmla="*/ 0 h 538163"/>
                    <a:gd name="connsiteX1" fmla="*/ 10415587 w 10415587"/>
                    <a:gd name="connsiteY1" fmla="*/ 0 h 538163"/>
                    <a:gd name="connsiteX2" fmla="*/ 10415587 w 10415587"/>
                    <a:gd name="connsiteY2" fmla="*/ 538163 h 538163"/>
                    <a:gd name="connsiteX3" fmla="*/ 0 w 10415587"/>
                    <a:gd name="connsiteY3" fmla="*/ 538163 h 53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15587" h="538163">
                      <a:moveTo>
                        <a:pt x="0" y="0"/>
                      </a:moveTo>
                      <a:lnTo>
                        <a:pt x="10415587" y="0"/>
                      </a:lnTo>
                      <a:lnTo>
                        <a:pt x="10415587" y="538163"/>
                      </a:lnTo>
                      <a:lnTo>
                        <a:pt x="0" y="538163"/>
                      </a:lnTo>
                      <a:close/>
                    </a:path>
                  </a:pathLst>
                </a:cu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" name="Picture 29" descr="A picture containing monitor, indoor, computer, sitting&#10;&#10;Description automatically generated">
                <a:extLst>
                  <a:ext uri="{FF2B5EF4-FFF2-40B4-BE49-F238E27FC236}">
                    <a16:creationId xmlns:a16="http://schemas.microsoft.com/office/drawing/2014/main" id="{D5FBACD3-24A0-4B76-B9C4-B73A4CDB2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EAF5E5"/>
                  </a:clrFrom>
                  <a:clrTo>
                    <a:srgbClr val="EAF5E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6" t="22903" r="3039" b="17246"/>
              <a:stretch/>
            </p:blipFill>
            <p:spPr>
              <a:xfrm>
                <a:off x="5924550" y="1246875"/>
                <a:ext cx="1435348" cy="1747757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monitor, indoor, computer, sitting&#10;&#10;Description automatically generated">
                <a:extLst>
                  <a:ext uri="{FF2B5EF4-FFF2-40B4-BE49-F238E27FC236}">
                    <a16:creationId xmlns:a16="http://schemas.microsoft.com/office/drawing/2014/main" id="{BE9EEA85-7CE2-4404-8947-784F3195568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clrChange>
                  <a:clrFrom>
                    <a:srgbClr val="EAF5E5"/>
                  </a:clrFrom>
                  <a:clrTo>
                    <a:srgbClr val="EAF5E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3" t="11531" r="3121" b="78676"/>
              <a:stretch/>
            </p:blipFill>
            <p:spPr>
              <a:xfrm>
                <a:off x="5924550" y="1011644"/>
                <a:ext cx="1435348" cy="235229"/>
              </a:xfrm>
              <a:prstGeom prst="rect">
                <a:avLst/>
              </a:prstGeom>
            </p:spPr>
          </p:pic>
          <p:pic>
            <p:nvPicPr>
              <p:cNvPr id="32" name="Picture 31" descr="A picture containing monitor, indoor, computer, sitting&#10;&#10;Description automatically generated">
                <a:extLst>
                  <a:ext uri="{FF2B5EF4-FFF2-40B4-BE49-F238E27FC236}">
                    <a16:creationId xmlns:a16="http://schemas.microsoft.com/office/drawing/2014/main" id="{B87385D9-B573-4EE2-9A60-7DD2AAEB8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EAF5E5"/>
                  </a:clrFrom>
                  <a:clrTo>
                    <a:srgbClr val="EAF5E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0" t="22903" r="3125" b="17246"/>
              <a:stretch/>
            </p:blipFill>
            <p:spPr>
              <a:xfrm>
                <a:off x="5924550" y="2994375"/>
                <a:ext cx="1435348" cy="1747757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monitor, indoor, computer, sitting&#10;&#10;Description automatically generated">
                <a:extLst>
                  <a:ext uri="{FF2B5EF4-FFF2-40B4-BE49-F238E27FC236}">
                    <a16:creationId xmlns:a16="http://schemas.microsoft.com/office/drawing/2014/main" id="{51AF21E7-50FA-4FD5-934D-357DF81982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EAF5E5"/>
                  </a:clrFrom>
                  <a:clrTo>
                    <a:srgbClr val="EAF5E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0" t="22903" r="3125" b="17246"/>
              <a:stretch/>
            </p:blipFill>
            <p:spPr>
              <a:xfrm>
                <a:off x="5924550" y="4741875"/>
                <a:ext cx="1435348" cy="1807441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6F61BD-D161-4324-931F-47BC049F1585}"/>
                </a:ext>
              </a:extLst>
            </p:cNvPr>
            <p:cNvSpPr/>
            <p:nvPr/>
          </p:nvSpPr>
          <p:spPr>
            <a:xfrm>
              <a:off x="9245012" y="1481153"/>
              <a:ext cx="18000" cy="469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F2039DF-3A15-485F-89A4-066F8C1D6DBB}"/>
              </a:ext>
            </a:extLst>
          </p:cNvPr>
          <p:cNvSpPr/>
          <p:nvPr/>
        </p:nvSpPr>
        <p:spPr>
          <a:xfrm>
            <a:off x="3463270" y="1011644"/>
            <a:ext cx="18000" cy="469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69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nitor, indoor, computer, sitting&#10;&#10;Description automatically generated">
            <a:extLst>
              <a:ext uri="{FF2B5EF4-FFF2-40B4-BE49-F238E27FC236}">
                <a16:creationId xmlns:a16="http://schemas.microsoft.com/office/drawing/2014/main" id="{DC916DE2-2E63-4026-B9A0-576409A87DF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381000" y="-1028700"/>
            <a:ext cx="13931900" cy="9690100"/>
          </a:xfrm>
          <a:prstGeom prst="rect">
            <a:avLst/>
          </a:prstGeom>
        </p:spPr>
      </p:pic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F6DE6BC2-65B6-451D-8DC0-E40DC8A2382B}"/>
              </a:ext>
            </a:extLst>
          </p:cNvPr>
          <p:cNvSpPr/>
          <p:nvPr/>
        </p:nvSpPr>
        <p:spPr>
          <a:xfrm>
            <a:off x="-114300" y="88900"/>
            <a:ext cx="13392150" cy="7464425"/>
          </a:xfrm>
          <a:prstGeom prst="snip2DiagRect">
            <a:avLst>
              <a:gd name="adj1" fmla="val 1071"/>
              <a:gd name="adj2" fmla="val 105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picture containing monitor, indoor, computer, sitting&#10;&#10;Description automatically generated">
            <a:extLst>
              <a:ext uri="{FF2B5EF4-FFF2-40B4-BE49-F238E27FC236}">
                <a16:creationId xmlns:a16="http://schemas.microsoft.com/office/drawing/2014/main" id="{FB61C364-0FB2-425B-AF32-0ABBF20E279B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11533" r="1960" b="11563"/>
          <a:stretch/>
        </p:blipFill>
        <p:spPr>
          <a:xfrm>
            <a:off x="2629466" y="1605872"/>
            <a:ext cx="10648384" cy="5017793"/>
          </a:xfrm>
          <a:custGeom>
            <a:avLst/>
            <a:gdLst>
              <a:gd name="connsiteX0" fmla="*/ 108352 w 13392150"/>
              <a:gd name="connsiteY0" fmla="*/ 0 h 7452000"/>
              <a:gd name="connsiteX1" fmla="*/ 13313308 w 13392150"/>
              <a:gd name="connsiteY1" fmla="*/ 0 h 7452000"/>
              <a:gd name="connsiteX2" fmla="*/ 13392150 w 13392150"/>
              <a:gd name="connsiteY2" fmla="*/ 78842 h 7452000"/>
              <a:gd name="connsiteX3" fmla="*/ 13392150 w 13392150"/>
              <a:gd name="connsiteY3" fmla="*/ 7343648 h 7452000"/>
              <a:gd name="connsiteX4" fmla="*/ 13283798 w 13392150"/>
              <a:gd name="connsiteY4" fmla="*/ 7452000 h 7452000"/>
              <a:gd name="connsiteX5" fmla="*/ 78842 w 13392150"/>
              <a:gd name="connsiteY5" fmla="*/ 7452000 h 7452000"/>
              <a:gd name="connsiteX6" fmla="*/ 0 w 13392150"/>
              <a:gd name="connsiteY6" fmla="*/ 7373158 h 7452000"/>
              <a:gd name="connsiteX7" fmla="*/ 0 w 13392150"/>
              <a:gd name="connsiteY7" fmla="*/ 108352 h 74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92150" h="7452000">
                <a:moveTo>
                  <a:pt x="108352" y="0"/>
                </a:moveTo>
                <a:lnTo>
                  <a:pt x="13313308" y="0"/>
                </a:lnTo>
                <a:lnTo>
                  <a:pt x="13392150" y="78842"/>
                </a:lnTo>
                <a:lnTo>
                  <a:pt x="13392150" y="7343648"/>
                </a:lnTo>
                <a:lnTo>
                  <a:pt x="13283798" y="7452000"/>
                </a:lnTo>
                <a:lnTo>
                  <a:pt x="78842" y="7452000"/>
                </a:lnTo>
                <a:lnTo>
                  <a:pt x="0" y="7373158"/>
                </a:lnTo>
                <a:lnTo>
                  <a:pt x="0" y="108352"/>
                </a:lnTo>
                <a:close/>
              </a:path>
            </a:pathLst>
          </a:custGeom>
        </p:spPr>
      </p:pic>
      <p:pic>
        <p:nvPicPr>
          <p:cNvPr id="13" name="Picture 12" descr="weird sector map; anyone else get something like this before? : ftlgame">
            <a:extLst>
              <a:ext uri="{FF2B5EF4-FFF2-40B4-BE49-F238E27FC236}">
                <a16:creationId xmlns:a16="http://schemas.microsoft.com/office/drawing/2014/main" id="{3657BE18-4E0B-4870-B1DB-D112888DC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" t="387" r="175" b="90212"/>
          <a:stretch/>
        </p:blipFill>
        <p:spPr bwMode="auto">
          <a:xfrm>
            <a:off x="3575197" y="-2632327"/>
            <a:ext cx="6795597" cy="350811"/>
          </a:xfrm>
          <a:custGeom>
            <a:avLst/>
            <a:gdLst>
              <a:gd name="connsiteX0" fmla="*/ 0 w 10415587"/>
              <a:gd name="connsiteY0" fmla="*/ 0 h 538163"/>
              <a:gd name="connsiteX1" fmla="*/ 10415587 w 10415587"/>
              <a:gd name="connsiteY1" fmla="*/ 0 h 538163"/>
              <a:gd name="connsiteX2" fmla="*/ 10415587 w 10415587"/>
              <a:gd name="connsiteY2" fmla="*/ 538163 h 538163"/>
              <a:gd name="connsiteX3" fmla="*/ 0 w 10415587"/>
              <a:gd name="connsiteY3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5587" h="538163">
                <a:moveTo>
                  <a:pt x="0" y="0"/>
                </a:moveTo>
                <a:lnTo>
                  <a:pt x="10415587" y="0"/>
                </a:lnTo>
                <a:lnTo>
                  <a:pt x="10415587" y="538163"/>
                </a:lnTo>
                <a:lnTo>
                  <a:pt x="0" y="538163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933A501-34AC-4372-BF98-DA452FC9CB83}"/>
              </a:ext>
            </a:extLst>
          </p:cNvPr>
          <p:cNvGrpSpPr/>
          <p:nvPr/>
        </p:nvGrpSpPr>
        <p:grpSpPr>
          <a:xfrm>
            <a:off x="961234" y="1451295"/>
            <a:ext cx="9980780" cy="309154"/>
            <a:chOff x="961234" y="1451295"/>
            <a:chExt cx="9980780" cy="309154"/>
          </a:xfrm>
        </p:grpSpPr>
        <p:pic>
          <p:nvPicPr>
            <p:cNvPr id="8" name="Picture 7" descr="A picture containing monitor, indoor, computer, sitting&#10;&#10;Description automatically generated">
              <a:extLst>
                <a:ext uri="{FF2B5EF4-FFF2-40B4-BE49-F238E27FC236}">
                  <a16:creationId xmlns:a16="http://schemas.microsoft.com/office/drawing/2014/main" id="{705B41FD-8B87-4173-B8A2-5F053F58E1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AF5E5"/>
                </a:clrFrom>
                <a:clrTo>
                  <a:srgbClr val="EAF5E5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913"/>
            <a:stretch/>
          </p:blipFill>
          <p:spPr>
            <a:xfrm>
              <a:off x="961234" y="1451295"/>
              <a:ext cx="9980780" cy="309154"/>
            </a:xfrm>
            <a:prstGeom prst="rect">
              <a:avLst/>
            </a:prstGeom>
          </p:spPr>
        </p:pic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592C9BD0-C20F-4A43-9C34-09C2F2A1069C}"/>
                </a:ext>
              </a:extLst>
            </p:cNvPr>
            <p:cNvSpPr/>
            <p:nvPr/>
          </p:nvSpPr>
          <p:spPr>
            <a:xfrm>
              <a:off x="1117600" y="1570947"/>
              <a:ext cx="9667875" cy="189502"/>
            </a:xfrm>
            <a:prstGeom prst="trapezoid">
              <a:avLst>
                <a:gd name="adj" fmla="val 9799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6866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9F7D9DB8-AADC-45AE-B31B-F4FC80C0A5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3" t="21662" r="25178" b="23546"/>
          <a:stretch/>
        </p:blipFill>
        <p:spPr>
          <a:xfrm>
            <a:off x="5700711" y="2160631"/>
            <a:ext cx="395289" cy="44529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7B437D6-2CA1-467C-B289-3E512AD38170}"/>
              </a:ext>
            </a:extLst>
          </p:cNvPr>
          <p:cNvGrpSpPr/>
          <p:nvPr/>
        </p:nvGrpSpPr>
        <p:grpSpPr>
          <a:xfrm>
            <a:off x="6944083" y="2310568"/>
            <a:ext cx="261610" cy="246221"/>
            <a:chOff x="5410949" y="2881842"/>
            <a:chExt cx="261610" cy="246221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CB166B-1324-4A4B-9109-448AE9D2EB98}"/>
                </a:ext>
              </a:extLst>
            </p:cNvPr>
            <p:cNvSpPr/>
            <p:nvPr/>
          </p:nvSpPr>
          <p:spPr>
            <a:xfrm>
              <a:off x="5434085" y="2916333"/>
              <a:ext cx="187200" cy="1855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sx="200000" sy="20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B6BFFF-E1B1-463B-8136-DE083630ED46}"/>
                </a:ext>
              </a:extLst>
            </p:cNvPr>
            <p:cNvGrpSpPr/>
            <p:nvPr/>
          </p:nvGrpSpPr>
          <p:grpSpPr>
            <a:xfrm>
              <a:off x="5410949" y="2881842"/>
              <a:ext cx="261610" cy="246221"/>
              <a:chOff x="4887020" y="2469143"/>
              <a:chExt cx="261610" cy="246221"/>
            </a:xfrm>
          </p:grpSpPr>
          <p:sp>
            <p:nvSpPr>
              <p:cNvPr id="22" name="Octagon 21">
                <a:extLst>
                  <a:ext uri="{FF2B5EF4-FFF2-40B4-BE49-F238E27FC236}">
                    <a16:creationId xmlns:a16="http://schemas.microsoft.com/office/drawing/2014/main" id="{C6E8B89D-DC9A-4C43-9E08-AB21EF2F3C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0156" y="2503634"/>
                <a:ext cx="185546" cy="185546"/>
              </a:xfrm>
              <a:prstGeom prst="octagon">
                <a:avLst/>
              </a:prstGeom>
              <a:solidFill>
                <a:srgbClr val="9E4E4A"/>
              </a:solidFill>
              <a:ln w="25400">
                <a:solidFill>
                  <a:schemeClr val="bg1"/>
                </a:solidFill>
              </a:ln>
              <a:effectLst>
                <a:glow rad="127000">
                  <a:srgbClr val="66FFFF">
                    <a:alpha val="20000"/>
                  </a:srgbClr>
                </a:glow>
                <a:innerShdw blurRad="1016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51E422-D36E-4E38-A730-5FE513D2E52E}"/>
                  </a:ext>
                </a:extLst>
              </p:cNvPr>
              <p:cNvSpPr txBox="1"/>
              <p:nvPr/>
            </p:nvSpPr>
            <p:spPr>
              <a:xfrm>
                <a:off x="4887020" y="2469143"/>
                <a:ext cx="26161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000" b="1">
                    <a:solidFill>
                      <a:schemeClr val="bg1"/>
                    </a:solidFill>
                    <a:effectLst>
                      <a:outerShdw blurRad="127000" dist="25400" dir="5400000" sx="110000" sy="110000" algn="ctr" rotWithShape="0">
                        <a:prstClr val="black"/>
                      </a:outerShdw>
                    </a:effectLst>
                    <a:latin typeface="Supertext 01" panose="00000400000000000000" pitchFamily="2" charset="0"/>
                  </a:rPr>
                  <a:t>!!</a:t>
                </a:r>
              </a:p>
            </p:txBody>
          </p:sp>
        </p:grp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09B24D4-77C2-4A13-B39A-2C4D5CC7445A}"/>
              </a:ext>
            </a:extLst>
          </p:cNvPr>
          <p:cNvSpPr/>
          <p:nvPr/>
        </p:nvSpPr>
        <p:spPr>
          <a:xfrm>
            <a:off x="6334430" y="-8493683"/>
            <a:ext cx="7321426" cy="5395740"/>
          </a:xfrm>
          <a:custGeom>
            <a:avLst/>
            <a:gdLst>
              <a:gd name="connsiteX0" fmla="*/ 6602699 w 7321426"/>
              <a:gd name="connsiteY0" fmla="*/ 4675739 h 5395740"/>
              <a:gd name="connsiteX1" fmla="*/ 7321425 w 7321426"/>
              <a:gd name="connsiteY1" fmla="*/ 4675739 h 5395740"/>
              <a:gd name="connsiteX2" fmla="*/ 6602699 w 7321426"/>
              <a:gd name="connsiteY2" fmla="*/ 5395739 h 5395740"/>
              <a:gd name="connsiteX3" fmla="*/ 0 w 7321426"/>
              <a:gd name="connsiteY3" fmla="*/ 4675738 h 5395740"/>
              <a:gd name="connsiteX4" fmla="*/ 6602697 w 7321426"/>
              <a:gd name="connsiteY4" fmla="*/ 4675738 h 5395740"/>
              <a:gd name="connsiteX5" fmla="*/ 6602697 w 7321426"/>
              <a:gd name="connsiteY5" fmla="*/ 5395740 h 5395740"/>
              <a:gd name="connsiteX6" fmla="*/ 0 w 7321426"/>
              <a:gd name="connsiteY6" fmla="*/ 5395740 h 5395740"/>
              <a:gd name="connsiteX7" fmla="*/ 2 w 7321426"/>
              <a:gd name="connsiteY7" fmla="*/ 223378 h 5395740"/>
              <a:gd name="connsiteX8" fmla="*/ 7321426 w 7321426"/>
              <a:gd name="connsiteY8" fmla="*/ 223378 h 5395740"/>
              <a:gd name="connsiteX9" fmla="*/ 7321426 w 7321426"/>
              <a:gd name="connsiteY9" fmla="*/ 4675737 h 5395740"/>
              <a:gd name="connsiteX10" fmla="*/ 2 w 7321426"/>
              <a:gd name="connsiteY10" fmla="*/ 4675737 h 5395740"/>
              <a:gd name="connsiteX11" fmla="*/ 111690 w 7321426"/>
              <a:gd name="connsiteY11" fmla="*/ 0 h 5395740"/>
              <a:gd name="connsiteX12" fmla="*/ 6947496 w 7321426"/>
              <a:gd name="connsiteY12" fmla="*/ 0 h 5395740"/>
              <a:gd name="connsiteX13" fmla="*/ 6947496 w 7321426"/>
              <a:gd name="connsiteY13" fmla="*/ 223378 h 5395740"/>
              <a:gd name="connsiteX14" fmla="*/ 1 w 7321426"/>
              <a:gd name="connsiteY14" fmla="*/ 223378 h 5395740"/>
              <a:gd name="connsiteX15" fmla="*/ 1 w 7321426"/>
              <a:gd name="connsiteY15" fmla="*/ 111689 h 53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321426" h="5395740">
                <a:moveTo>
                  <a:pt x="6602699" y="4675739"/>
                </a:moveTo>
                <a:lnTo>
                  <a:pt x="7321425" y="4675739"/>
                </a:lnTo>
                <a:lnTo>
                  <a:pt x="6602699" y="5395739"/>
                </a:lnTo>
                <a:close/>
                <a:moveTo>
                  <a:pt x="0" y="4675738"/>
                </a:moveTo>
                <a:lnTo>
                  <a:pt x="6602697" y="4675738"/>
                </a:lnTo>
                <a:lnTo>
                  <a:pt x="6602697" y="5395740"/>
                </a:lnTo>
                <a:lnTo>
                  <a:pt x="0" y="5395740"/>
                </a:lnTo>
                <a:close/>
                <a:moveTo>
                  <a:pt x="2" y="223378"/>
                </a:moveTo>
                <a:lnTo>
                  <a:pt x="7321426" y="223378"/>
                </a:lnTo>
                <a:lnTo>
                  <a:pt x="7321426" y="4675737"/>
                </a:lnTo>
                <a:lnTo>
                  <a:pt x="2" y="4675737"/>
                </a:lnTo>
                <a:close/>
                <a:moveTo>
                  <a:pt x="111690" y="0"/>
                </a:moveTo>
                <a:lnTo>
                  <a:pt x="6947496" y="0"/>
                </a:lnTo>
                <a:lnTo>
                  <a:pt x="6947496" y="223378"/>
                </a:lnTo>
                <a:lnTo>
                  <a:pt x="1" y="223378"/>
                </a:lnTo>
                <a:lnTo>
                  <a:pt x="1" y="11168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F2E68A90-09B1-48CD-9A60-EE3F0D3FE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7" t="25095" r="17377" b="24214"/>
          <a:stretch/>
        </p:blipFill>
        <p:spPr>
          <a:xfrm>
            <a:off x="7374269" y="2227699"/>
            <a:ext cx="535781" cy="411957"/>
          </a:xfrm>
          <a:prstGeom prst="rect">
            <a:avLst/>
          </a:prstGeom>
        </p:spPr>
      </p:pic>
      <p:pic>
        <p:nvPicPr>
          <p:cNvPr id="24" name="Picture 23" descr="A picture containing text, blurry, night sky&#10;&#10;Description automatically generated">
            <a:extLst>
              <a:ext uri="{FF2B5EF4-FFF2-40B4-BE49-F238E27FC236}">
                <a16:creationId xmlns:a16="http://schemas.microsoft.com/office/drawing/2014/main" id="{C755CD92-883A-4A74-AA75-EC2E85543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13" y="1427699"/>
            <a:ext cx="1511111" cy="800000"/>
          </a:xfrm>
          <a:prstGeom prst="rect">
            <a:avLst/>
          </a:prstGeom>
        </p:spPr>
      </p:pic>
      <p:pic>
        <p:nvPicPr>
          <p:cNvPr id="45" name="Picture 44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8AC30BF6-BA48-4186-B73A-EAEB5B8A5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499" y="2332928"/>
            <a:ext cx="850794" cy="1396825"/>
          </a:xfrm>
          <a:prstGeom prst="rect">
            <a:avLst/>
          </a:prstGeom>
        </p:spPr>
      </p:pic>
      <p:pic>
        <p:nvPicPr>
          <p:cNvPr id="47" name="Picture 4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A68DCCB-2AED-4BBA-AC46-A73804317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168" y="204750"/>
            <a:ext cx="1130159" cy="850794"/>
          </a:xfrm>
          <a:prstGeom prst="rect">
            <a:avLst/>
          </a:prstGeom>
        </p:spPr>
      </p:pic>
      <p:pic>
        <p:nvPicPr>
          <p:cNvPr id="49" name="Picture 48" descr="A picture containing text, star, night sky&#10;&#10;Description automatically generated">
            <a:extLst>
              <a:ext uri="{FF2B5EF4-FFF2-40B4-BE49-F238E27FC236}">
                <a16:creationId xmlns:a16="http://schemas.microsoft.com/office/drawing/2014/main" id="{04D61307-3A1B-47F9-951C-F92FA1798C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846" y="238619"/>
            <a:ext cx="1485714" cy="137142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8262E79-14EA-4CCF-9656-74884E9C4A07}"/>
              </a:ext>
            </a:extLst>
          </p:cNvPr>
          <p:cNvGrpSpPr/>
          <p:nvPr/>
        </p:nvGrpSpPr>
        <p:grpSpPr>
          <a:xfrm>
            <a:off x="4269903" y="3222563"/>
            <a:ext cx="270000" cy="270000"/>
            <a:chOff x="4269903" y="3222563"/>
            <a:chExt cx="270000" cy="27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16E0161-2A16-4386-9893-70B971437853}"/>
                </a:ext>
              </a:extLst>
            </p:cNvPr>
            <p:cNvSpPr/>
            <p:nvPr/>
          </p:nvSpPr>
          <p:spPr>
            <a:xfrm>
              <a:off x="4269903" y="3222563"/>
              <a:ext cx="270000" cy="270000"/>
            </a:xfrm>
            <a:prstGeom prst="ellipse">
              <a:avLst/>
            </a:prstGeom>
            <a:solidFill>
              <a:srgbClr val="0E0060">
                <a:alpha val="34118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3BA116B-0F10-46A6-847C-5474D2DD0A55}"/>
                </a:ext>
              </a:extLst>
            </p:cNvPr>
            <p:cNvGrpSpPr/>
            <p:nvPr/>
          </p:nvGrpSpPr>
          <p:grpSpPr>
            <a:xfrm>
              <a:off x="4350903" y="3298163"/>
              <a:ext cx="108000" cy="118800"/>
              <a:chOff x="5819686" y="3333881"/>
              <a:chExt cx="108000" cy="11880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611DF6D-5502-48CE-8627-CBEEE0509C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Diamond 4">
                <a:extLst>
                  <a:ext uri="{FF2B5EF4-FFF2-40B4-BE49-F238E27FC236}">
                    <a16:creationId xmlns:a16="http://schemas.microsoft.com/office/drawing/2014/main" id="{63B4476D-5467-473D-B731-A78D81BBA88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F45DB7-EA42-4291-8AED-8A23DFE0F698}"/>
              </a:ext>
            </a:extLst>
          </p:cNvPr>
          <p:cNvGrpSpPr/>
          <p:nvPr/>
        </p:nvGrpSpPr>
        <p:grpSpPr>
          <a:xfrm>
            <a:off x="4793778" y="4070288"/>
            <a:ext cx="270000" cy="270000"/>
            <a:chOff x="4793778" y="4070288"/>
            <a:chExt cx="270000" cy="27000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4260DFB-463D-4F1D-9369-33C85B99152F}"/>
                </a:ext>
              </a:extLst>
            </p:cNvPr>
            <p:cNvSpPr/>
            <p:nvPr/>
          </p:nvSpPr>
          <p:spPr>
            <a:xfrm>
              <a:off x="4793778" y="4070288"/>
              <a:ext cx="270000" cy="270000"/>
            </a:xfrm>
            <a:prstGeom prst="ellipse">
              <a:avLst/>
            </a:prstGeom>
            <a:solidFill>
              <a:srgbClr val="0E0060">
                <a:alpha val="34118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F42F310-AD90-4D4F-A183-49DE9B8E658B}"/>
                </a:ext>
              </a:extLst>
            </p:cNvPr>
            <p:cNvGrpSpPr/>
            <p:nvPr/>
          </p:nvGrpSpPr>
          <p:grpSpPr>
            <a:xfrm>
              <a:off x="4874778" y="4145888"/>
              <a:ext cx="108000" cy="118800"/>
              <a:chOff x="6132379" y="3333881"/>
              <a:chExt cx="108000" cy="1188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71FD2BB-3970-43DB-B0C8-1C556BED9B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50661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DCDCE36C-9C09-404A-9298-F3C7973690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32379" y="3333881"/>
                <a:ext cx="108000" cy="118800"/>
              </a:xfrm>
              <a:prstGeom prst="diamond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CEB2C27-0623-494F-BFD9-0C159902EAB6}"/>
              </a:ext>
            </a:extLst>
          </p:cNvPr>
          <p:cNvGrpSpPr/>
          <p:nvPr/>
        </p:nvGrpSpPr>
        <p:grpSpPr>
          <a:xfrm>
            <a:off x="6224504" y="3031340"/>
            <a:ext cx="449403" cy="449403"/>
            <a:chOff x="6221329" y="2120646"/>
            <a:chExt cx="449403" cy="44940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6FEAD4-DC4F-44B6-BE02-4F7F9A88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1329" y="2120646"/>
              <a:ext cx="449403" cy="449403"/>
            </a:xfrm>
            <a:prstGeom prst="rect">
              <a:avLst/>
            </a:prstGeom>
          </p:spPr>
        </p:pic>
        <p:sp>
          <p:nvSpPr>
            <p:cNvPr id="64" name="Diamond 63">
              <a:extLst>
                <a:ext uri="{FF2B5EF4-FFF2-40B4-BE49-F238E27FC236}">
                  <a16:creationId xmlns:a16="http://schemas.microsoft.com/office/drawing/2014/main" id="{CF76C694-4A53-4569-8AF0-CDF3C3344904}"/>
                </a:ext>
              </a:extLst>
            </p:cNvPr>
            <p:cNvSpPr>
              <a:spLocks/>
            </p:cNvSpPr>
            <p:nvPr/>
          </p:nvSpPr>
          <p:spPr>
            <a:xfrm>
              <a:off x="6392030" y="2285659"/>
              <a:ext cx="108000" cy="118800"/>
            </a:xfrm>
            <a:prstGeom prst="diamond">
              <a:avLst/>
            </a:prstGeom>
            <a:solidFill>
              <a:srgbClr val="FFFF00"/>
            </a:solidFill>
            <a:ln w="19050">
              <a:solidFill>
                <a:schemeClr val="bg1">
                  <a:lumMod val="95000"/>
                </a:schemeClr>
              </a:solidFill>
            </a:ln>
            <a:effectLst>
              <a:glow rad="50800">
                <a:srgbClr val="66FFFF">
                  <a:alpha val="20000"/>
                </a:srgbClr>
              </a:glow>
              <a:innerShdw blurRad="762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E94250C-C228-4E7C-B845-BD19ECCD7B49}"/>
              </a:ext>
            </a:extLst>
          </p:cNvPr>
          <p:cNvGrpSpPr/>
          <p:nvPr/>
        </p:nvGrpSpPr>
        <p:grpSpPr>
          <a:xfrm>
            <a:off x="15089780" y="-3879573"/>
            <a:ext cx="8460000" cy="6647543"/>
            <a:chOff x="1866000" y="105228"/>
            <a:chExt cx="8460000" cy="664754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F87EC99-2AC9-42B8-8269-8C9E371E7B8A}"/>
                </a:ext>
              </a:extLst>
            </p:cNvPr>
            <p:cNvGrpSpPr/>
            <p:nvPr/>
          </p:nvGrpSpPr>
          <p:grpSpPr>
            <a:xfrm>
              <a:off x="1866000" y="105228"/>
              <a:ext cx="8460000" cy="6647543"/>
              <a:chOff x="2548712" y="527277"/>
              <a:chExt cx="7374733" cy="5715001"/>
            </a:xfrm>
          </p:grpSpPr>
          <p:pic>
            <p:nvPicPr>
              <p:cNvPr id="69" name="Picture 68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E605E65A-91AA-42E9-92ED-77DA4E072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5" t="2711" r="2588" b="9745"/>
              <a:stretch>
                <a:fillRect/>
              </a:stretch>
            </p:blipFill>
            <p:spPr>
              <a:xfrm>
                <a:off x="2548713" y="541790"/>
                <a:ext cx="7321424" cy="5261463"/>
              </a:xfrm>
              <a:custGeom>
                <a:avLst/>
                <a:gdLst>
                  <a:gd name="connsiteX0" fmla="*/ 3588544 w 7289005"/>
                  <a:gd name="connsiteY0" fmla="*/ 0 h 5245895"/>
                  <a:gd name="connsiteX1" fmla="*/ 3588544 w 7289005"/>
                  <a:gd name="connsiteY1" fmla="*/ 1 h 5245895"/>
                  <a:gd name="connsiteX2" fmla="*/ 6938961 w 7289005"/>
                  <a:gd name="connsiteY2" fmla="*/ 1 h 5245895"/>
                  <a:gd name="connsiteX3" fmla="*/ 6938961 w 7289005"/>
                  <a:gd name="connsiteY3" fmla="*/ 240507 h 5245895"/>
                  <a:gd name="connsiteX4" fmla="*/ 7289005 w 7289005"/>
                  <a:gd name="connsiteY4" fmla="*/ 240507 h 5245895"/>
                  <a:gd name="connsiteX5" fmla="*/ 7289005 w 7289005"/>
                  <a:gd name="connsiteY5" fmla="*/ 371476 h 5245895"/>
                  <a:gd name="connsiteX6" fmla="*/ 7289005 w 7289005"/>
                  <a:gd name="connsiteY6" fmla="*/ 4612184 h 5245895"/>
                  <a:gd name="connsiteX7" fmla="*/ 6655405 w 7289005"/>
                  <a:gd name="connsiteY7" fmla="*/ 5245895 h 5245895"/>
                  <a:gd name="connsiteX8" fmla="*/ 0 w 7289005"/>
                  <a:gd name="connsiteY8" fmla="*/ 5245895 h 5245895"/>
                  <a:gd name="connsiteX9" fmla="*/ 0 w 7289005"/>
                  <a:gd name="connsiteY9" fmla="*/ 371476 h 5245895"/>
                  <a:gd name="connsiteX10" fmla="*/ 3224213 w 7289005"/>
                  <a:gd name="connsiteY10" fmla="*/ 371476 h 524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9005" h="5245895">
                    <a:moveTo>
                      <a:pt x="3588544" y="0"/>
                    </a:moveTo>
                    <a:lnTo>
                      <a:pt x="3588544" y="1"/>
                    </a:lnTo>
                    <a:lnTo>
                      <a:pt x="6938961" y="1"/>
                    </a:lnTo>
                    <a:lnTo>
                      <a:pt x="6938961" y="240507"/>
                    </a:lnTo>
                    <a:lnTo>
                      <a:pt x="7289005" y="240507"/>
                    </a:lnTo>
                    <a:lnTo>
                      <a:pt x="7289005" y="371476"/>
                    </a:lnTo>
                    <a:lnTo>
                      <a:pt x="7289005" y="4612184"/>
                    </a:lnTo>
                    <a:lnTo>
                      <a:pt x="6655405" y="5245895"/>
                    </a:lnTo>
                    <a:lnTo>
                      <a:pt x="0" y="5245895"/>
                    </a:lnTo>
                    <a:lnTo>
                      <a:pt x="0" y="371476"/>
                    </a:lnTo>
                    <a:lnTo>
                      <a:pt x="3224213" y="371476"/>
                    </a:lnTo>
                    <a:close/>
                  </a:path>
                </a:pathLst>
              </a:custGeom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878C512-D76E-40A7-8D52-931110F034D6}"/>
                  </a:ext>
                </a:extLst>
              </p:cNvPr>
              <p:cNvGrpSpPr/>
              <p:nvPr/>
            </p:nvGrpSpPr>
            <p:grpSpPr>
              <a:xfrm>
                <a:off x="2548712" y="527277"/>
                <a:ext cx="7374733" cy="5715001"/>
                <a:chOff x="2548712" y="527277"/>
                <a:chExt cx="7374733" cy="5715001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ECE04170-62D9-48A1-A47B-8E8C6CC04B85}"/>
                    </a:ext>
                  </a:extLst>
                </p:cNvPr>
                <p:cNvSpPr/>
                <p:nvPr/>
              </p:nvSpPr>
              <p:spPr>
                <a:xfrm>
                  <a:off x="2548712" y="527277"/>
                  <a:ext cx="7374733" cy="5715001"/>
                </a:xfrm>
                <a:custGeom>
                  <a:avLst/>
                  <a:gdLst>
                    <a:gd name="connsiteX0" fmla="*/ 1 w 7374733"/>
                    <a:gd name="connsiteY0" fmla="*/ 5636419 h 5715001"/>
                    <a:gd name="connsiteX1" fmla="*/ 2 w 7374733"/>
                    <a:gd name="connsiteY1" fmla="*/ 5636420 h 5715001"/>
                    <a:gd name="connsiteX2" fmla="*/ 2 w 7374733"/>
                    <a:gd name="connsiteY2" fmla="*/ 5715001 h 5715001"/>
                    <a:gd name="connsiteX3" fmla="*/ 1 w 7374733"/>
                    <a:gd name="connsiteY3" fmla="*/ 5715001 h 5715001"/>
                    <a:gd name="connsiteX4" fmla="*/ 3607596 w 7374733"/>
                    <a:gd name="connsiteY4" fmla="*/ 23812 h 5715001"/>
                    <a:gd name="connsiteX5" fmla="*/ 3243265 w 7374733"/>
                    <a:gd name="connsiteY5" fmla="*/ 395288 h 5715001"/>
                    <a:gd name="connsiteX6" fmla="*/ 19052 w 7374733"/>
                    <a:gd name="connsiteY6" fmla="*/ 395288 h 5715001"/>
                    <a:gd name="connsiteX7" fmla="*/ 19052 w 7374733"/>
                    <a:gd name="connsiteY7" fmla="*/ 5269707 h 5715001"/>
                    <a:gd name="connsiteX8" fmla="*/ 6674457 w 7374733"/>
                    <a:gd name="connsiteY8" fmla="*/ 5269707 h 5715001"/>
                    <a:gd name="connsiteX9" fmla="*/ 7308057 w 7374733"/>
                    <a:gd name="connsiteY9" fmla="*/ 4635996 h 5715001"/>
                    <a:gd name="connsiteX10" fmla="*/ 7308057 w 7374733"/>
                    <a:gd name="connsiteY10" fmla="*/ 395288 h 5715001"/>
                    <a:gd name="connsiteX11" fmla="*/ 7308057 w 7374733"/>
                    <a:gd name="connsiteY11" fmla="*/ 264319 h 5715001"/>
                    <a:gd name="connsiteX12" fmla="*/ 6958013 w 7374733"/>
                    <a:gd name="connsiteY12" fmla="*/ 264319 h 5715001"/>
                    <a:gd name="connsiteX13" fmla="*/ 6958013 w 7374733"/>
                    <a:gd name="connsiteY13" fmla="*/ 23813 h 5715001"/>
                    <a:gd name="connsiteX14" fmla="*/ 3607596 w 7374733"/>
                    <a:gd name="connsiteY14" fmla="*/ 23813 h 5715001"/>
                    <a:gd name="connsiteX15" fmla="*/ 0 w 7374733"/>
                    <a:gd name="connsiteY15" fmla="*/ 2 h 5715001"/>
                    <a:gd name="connsiteX16" fmla="*/ 2 w 7374733"/>
                    <a:gd name="connsiteY16" fmla="*/ 2 h 5715001"/>
                    <a:gd name="connsiteX17" fmla="*/ 2 w 7374733"/>
                    <a:gd name="connsiteY17" fmla="*/ 133415 h 5715001"/>
                    <a:gd name="connsiteX18" fmla="*/ 0 w 7374733"/>
                    <a:gd name="connsiteY18" fmla="*/ 133417 h 5715001"/>
                    <a:gd name="connsiteX19" fmla="*/ 2 w 7374733"/>
                    <a:gd name="connsiteY19" fmla="*/ 1 h 5715001"/>
                    <a:gd name="connsiteX20" fmla="*/ 7117558 w 7374733"/>
                    <a:gd name="connsiteY20" fmla="*/ 1 h 5715001"/>
                    <a:gd name="connsiteX21" fmla="*/ 7117558 w 7374733"/>
                    <a:gd name="connsiteY21" fmla="*/ 238126 h 5715001"/>
                    <a:gd name="connsiteX22" fmla="*/ 7374733 w 7374733"/>
                    <a:gd name="connsiteY22" fmla="*/ 238126 h 5715001"/>
                    <a:gd name="connsiteX23" fmla="*/ 7374733 w 7374733"/>
                    <a:gd name="connsiteY23" fmla="*/ 4710113 h 5715001"/>
                    <a:gd name="connsiteX24" fmla="*/ 6815411 w 7374733"/>
                    <a:gd name="connsiteY24" fmla="*/ 5269707 h 5715001"/>
                    <a:gd name="connsiteX25" fmla="*/ 6370333 w 7374733"/>
                    <a:gd name="connsiteY25" fmla="*/ 5715001 h 5715001"/>
                    <a:gd name="connsiteX26" fmla="*/ 78621 w 7374733"/>
                    <a:gd name="connsiteY26" fmla="*/ 5715001 h 5715001"/>
                    <a:gd name="connsiteX27" fmla="*/ 2 w 7374733"/>
                    <a:gd name="connsiteY27" fmla="*/ 5636420 h 5715001"/>
                    <a:gd name="connsiteX28" fmla="*/ 2 w 7374733"/>
                    <a:gd name="connsiteY28" fmla="*/ 133415 h 5715001"/>
                    <a:gd name="connsiteX29" fmla="*/ 133351 w 7374733"/>
                    <a:gd name="connsiteY29" fmla="*/ 2 h 5715001"/>
                    <a:gd name="connsiteX30" fmla="*/ 2 w 7374733"/>
                    <a:gd name="connsiteY30" fmla="*/ 2 h 5715001"/>
                    <a:gd name="connsiteX31" fmla="*/ 7117558 w 7374733"/>
                    <a:gd name="connsiteY31" fmla="*/ 0 h 5715001"/>
                    <a:gd name="connsiteX32" fmla="*/ 7374733 w 7374733"/>
                    <a:gd name="connsiteY32" fmla="*/ 0 h 5715001"/>
                    <a:gd name="connsiteX33" fmla="*/ 7374733 w 7374733"/>
                    <a:gd name="connsiteY33" fmla="*/ 1 h 5715001"/>
                    <a:gd name="connsiteX34" fmla="*/ 7117558 w 7374733"/>
                    <a:gd name="connsiteY34" fmla="*/ 1 h 5715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7374733" h="5715001">
                      <a:moveTo>
                        <a:pt x="1" y="5636419"/>
                      </a:moveTo>
                      <a:lnTo>
                        <a:pt x="2" y="5636420"/>
                      </a:lnTo>
                      <a:lnTo>
                        <a:pt x="2" y="5715001"/>
                      </a:lnTo>
                      <a:lnTo>
                        <a:pt x="1" y="5715001"/>
                      </a:lnTo>
                      <a:close/>
                      <a:moveTo>
                        <a:pt x="3607596" y="23812"/>
                      </a:moveTo>
                      <a:lnTo>
                        <a:pt x="3243265" y="395288"/>
                      </a:lnTo>
                      <a:lnTo>
                        <a:pt x="19052" y="395288"/>
                      </a:lnTo>
                      <a:lnTo>
                        <a:pt x="19052" y="5269707"/>
                      </a:lnTo>
                      <a:lnTo>
                        <a:pt x="6674457" y="5269707"/>
                      </a:lnTo>
                      <a:lnTo>
                        <a:pt x="7308057" y="4635996"/>
                      </a:lnTo>
                      <a:lnTo>
                        <a:pt x="7308057" y="395288"/>
                      </a:lnTo>
                      <a:lnTo>
                        <a:pt x="7308057" y="264319"/>
                      </a:lnTo>
                      <a:lnTo>
                        <a:pt x="6958013" y="264319"/>
                      </a:lnTo>
                      <a:lnTo>
                        <a:pt x="6958013" y="23813"/>
                      </a:lnTo>
                      <a:lnTo>
                        <a:pt x="3607596" y="23813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133415"/>
                      </a:lnTo>
                      <a:lnTo>
                        <a:pt x="0" y="133417"/>
                      </a:lnTo>
                      <a:close/>
                      <a:moveTo>
                        <a:pt x="2" y="1"/>
                      </a:moveTo>
                      <a:lnTo>
                        <a:pt x="7117558" y="1"/>
                      </a:lnTo>
                      <a:lnTo>
                        <a:pt x="7117558" y="238126"/>
                      </a:lnTo>
                      <a:lnTo>
                        <a:pt x="7374733" y="238126"/>
                      </a:lnTo>
                      <a:lnTo>
                        <a:pt x="7374733" y="4710113"/>
                      </a:lnTo>
                      <a:lnTo>
                        <a:pt x="6815411" y="5269707"/>
                      </a:lnTo>
                      <a:lnTo>
                        <a:pt x="6370333" y="5715001"/>
                      </a:lnTo>
                      <a:lnTo>
                        <a:pt x="78621" y="5715001"/>
                      </a:lnTo>
                      <a:lnTo>
                        <a:pt x="2" y="5636420"/>
                      </a:lnTo>
                      <a:lnTo>
                        <a:pt x="2" y="133415"/>
                      </a:lnTo>
                      <a:lnTo>
                        <a:pt x="133351" y="2"/>
                      </a:lnTo>
                      <a:lnTo>
                        <a:pt x="2" y="2"/>
                      </a:lnTo>
                      <a:close/>
                      <a:moveTo>
                        <a:pt x="7117558" y="0"/>
                      </a:moveTo>
                      <a:lnTo>
                        <a:pt x="7374733" y="0"/>
                      </a:lnTo>
                      <a:lnTo>
                        <a:pt x="7374733" y="1"/>
                      </a:lnTo>
                      <a:lnTo>
                        <a:pt x="7117558" y="1"/>
                      </a:lnTo>
                      <a:close/>
                    </a:path>
                  </a:pathLst>
                </a:custGeom>
                <a:solidFill>
                  <a:srgbClr val="F2FFFF"/>
                </a:solidFill>
                <a:ln>
                  <a:noFill/>
                </a:ln>
                <a:effectLst>
                  <a:glow rad="127000">
                    <a:schemeClr val="bg1">
                      <a:alpha val="25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2" name="Picture 71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897457F5-A02A-4352-BB26-D98E1FD340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clrChange>
                    <a:clrFrom>
                      <a:srgbClr val="EAF5E5"/>
                    </a:clrFrom>
                    <a:clrTo>
                      <a:srgbClr val="EAF5E5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26" t="2585" r="56397" b="90995"/>
                <a:stretch>
                  <a:fillRect/>
                </a:stretch>
              </p:blipFill>
              <p:spPr>
                <a:xfrm>
                  <a:off x="2914158" y="535823"/>
                  <a:ext cx="2862017" cy="384724"/>
                </a:xfrm>
                <a:custGeom>
                  <a:avLst/>
                  <a:gdLst>
                    <a:gd name="connsiteX0" fmla="*/ 0 w 2862017"/>
                    <a:gd name="connsiteY0" fmla="*/ 0 h 384724"/>
                    <a:gd name="connsiteX1" fmla="*/ 2862017 w 2862017"/>
                    <a:gd name="connsiteY1" fmla="*/ 0 h 384724"/>
                    <a:gd name="connsiteX2" fmla="*/ 2862017 w 2862017"/>
                    <a:gd name="connsiteY2" fmla="*/ 384724 h 384724"/>
                    <a:gd name="connsiteX3" fmla="*/ 0 w 2862017"/>
                    <a:gd name="connsiteY3" fmla="*/ 384724 h 384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2017" h="384724">
                      <a:moveTo>
                        <a:pt x="0" y="0"/>
                      </a:moveTo>
                      <a:lnTo>
                        <a:pt x="2862017" y="0"/>
                      </a:lnTo>
                      <a:lnTo>
                        <a:pt x="2862017" y="384724"/>
                      </a:lnTo>
                      <a:lnTo>
                        <a:pt x="0" y="384724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73" name="Picture 72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1646795A-0CAB-46D2-BD74-EDB9DD8FAC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EAF5E5"/>
                    </a:clrFrom>
                    <a:clrTo>
                      <a:srgbClr val="EAF5E5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9" t="90769" r="74552" b="2810"/>
                <a:stretch>
                  <a:fillRect/>
                </a:stretch>
              </p:blipFill>
              <p:spPr>
                <a:xfrm>
                  <a:off x="2566617" y="5836509"/>
                  <a:ext cx="1778549" cy="384724"/>
                </a:xfrm>
                <a:custGeom>
                  <a:avLst/>
                  <a:gdLst>
                    <a:gd name="connsiteX0" fmla="*/ 0 w 1778549"/>
                    <a:gd name="connsiteY0" fmla="*/ 0 h 384724"/>
                    <a:gd name="connsiteX1" fmla="*/ 1778549 w 1778549"/>
                    <a:gd name="connsiteY1" fmla="*/ 0 h 384724"/>
                    <a:gd name="connsiteX2" fmla="*/ 1778549 w 1778549"/>
                    <a:gd name="connsiteY2" fmla="*/ 384724 h 384724"/>
                    <a:gd name="connsiteX3" fmla="*/ 0 w 1778549"/>
                    <a:gd name="connsiteY3" fmla="*/ 384724 h 384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8549" h="384724">
                      <a:moveTo>
                        <a:pt x="0" y="0"/>
                      </a:moveTo>
                      <a:lnTo>
                        <a:pt x="1778549" y="0"/>
                      </a:lnTo>
                      <a:lnTo>
                        <a:pt x="1778549" y="384724"/>
                      </a:lnTo>
                      <a:lnTo>
                        <a:pt x="0" y="384724"/>
                      </a:lnTo>
                      <a:close/>
                    </a:path>
                  </a:pathLst>
                </a:custGeom>
              </p:spPr>
            </p:pic>
            <p:sp>
              <p:nvSpPr>
                <p:cNvPr id="74" name="Rectangle: Diagonal Corners Snipped 73">
                  <a:extLst>
                    <a:ext uri="{FF2B5EF4-FFF2-40B4-BE49-F238E27FC236}">
                      <a16:creationId xmlns:a16="http://schemas.microsoft.com/office/drawing/2014/main" id="{CC6C063D-E260-4065-B99A-67650075A9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47544" y="5854313"/>
                  <a:ext cx="696286" cy="349116"/>
                </a:xfrm>
                <a:prstGeom prst="snip2DiagRect">
                  <a:avLst>
                    <a:gd name="adj1" fmla="val 11078"/>
                    <a:gd name="adj2" fmla="val 10884"/>
                  </a:avLst>
                </a:prstGeom>
                <a:solidFill>
                  <a:srgbClr val="354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Diagonal Corners Snipped 74">
                  <a:extLst>
                    <a:ext uri="{FF2B5EF4-FFF2-40B4-BE49-F238E27FC236}">
                      <a16:creationId xmlns:a16="http://schemas.microsoft.com/office/drawing/2014/main" id="{FF66C364-294D-48E1-89B1-C2265443A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446208" y="5854313"/>
                  <a:ext cx="3493006" cy="349116"/>
                </a:xfrm>
                <a:prstGeom prst="snip2DiagRect">
                  <a:avLst>
                    <a:gd name="adj1" fmla="val 11078"/>
                    <a:gd name="adj2" fmla="val 10884"/>
                  </a:avLst>
                </a:prstGeom>
                <a:solidFill>
                  <a:srgbClr val="354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4FB632-7570-440F-B786-3CBED666157F}"/>
                </a:ext>
              </a:extLst>
            </p:cNvPr>
            <p:cNvSpPr txBox="1"/>
            <p:nvPr/>
          </p:nvSpPr>
          <p:spPr>
            <a:xfrm>
              <a:off x="5189891" y="6339183"/>
              <a:ext cx="40070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latin typeface="Supertext 01" panose="00000400000000000000" pitchFamily="2" charset="0"/>
                </a:rPr>
                <a:t>CIVILIAN SECTOR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AAFFDDC-6979-43D1-B2DA-3EE1C92FF82E}"/>
              </a:ext>
            </a:extLst>
          </p:cNvPr>
          <p:cNvGrpSpPr/>
          <p:nvPr/>
        </p:nvGrpSpPr>
        <p:grpSpPr>
          <a:xfrm>
            <a:off x="6449205" y="3693373"/>
            <a:ext cx="449403" cy="449403"/>
            <a:chOff x="6449205" y="3693373"/>
            <a:chExt cx="449403" cy="449403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B72CCA0-01A8-4A8E-839E-B9240300F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9205" y="3693373"/>
              <a:ext cx="449403" cy="449403"/>
            </a:xfrm>
            <a:prstGeom prst="rect">
              <a:avLst/>
            </a:prstGeom>
          </p:spPr>
        </p:pic>
        <p:sp>
          <p:nvSpPr>
            <p:cNvPr id="91" name="Diamond 90">
              <a:extLst>
                <a:ext uri="{FF2B5EF4-FFF2-40B4-BE49-F238E27FC236}">
                  <a16:creationId xmlns:a16="http://schemas.microsoft.com/office/drawing/2014/main" id="{2A2C4E08-CC41-4965-9624-EC222009BAC8}"/>
                </a:ext>
              </a:extLst>
            </p:cNvPr>
            <p:cNvSpPr>
              <a:spLocks/>
            </p:cNvSpPr>
            <p:nvPr/>
          </p:nvSpPr>
          <p:spPr>
            <a:xfrm>
              <a:off x="6619906" y="3858674"/>
              <a:ext cx="108000" cy="118800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  <a:effectLst>
              <a:glow rad="50800">
                <a:srgbClr val="66FFFF">
                  <a:alpha val="20000"/>
                </a:srgbClr>
              </a:glow>
              <a:innerShdw blurRad="762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703D0AC-21FD-4594-8083-F602A5FE9CA4}"/>
              </a:ext>
            </a:extLst>
          </p:cNvPr>
          <p:cNvGrpSpPr/>
          <p:nvPr/>
        </p:nvGrpSpPr>
        <p:grpSpPr>
          <a:xfrm>
            <a:off x="4982778" y="2257307"/>
            <a:ext cx="108000" cy="118800"/>
            <a:chOff x="5819686" y="3333881"/>
            <a:chExt cx="108000" cy="11880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74ACCAE-1AB4-4C4A-9BF6-E984D3CD1C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7968" y="3357563"/>
              <a:ext cx="71437" cy="7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228600" dist="12700" dir="2700000" sx="150000" sy="1500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Diamond 102">
              <a:extLst>
                <a:ext uri="{FF2B5EF4-FFF2-40B4-BE49-F238E27FC236}">
                  <a16:creationId xmlns:a16="http://schemas.microsoft.com/office/drawing/2014/main" id="{43CF030D-4D93-4E1F-AEF7-0F2FB4F83B79}"/>
                </a:ext>
              </a:extLst>
            </p:cNvPr>
            <p:cNvSpPr>
              <a:spLocks/>
            </p:cNvSpPr>
            <p:nvPr/>
          </p:nvSpPr>
          <p:spPr>
            <a:xfrm>
              <a:off x="5819686" y="3333881"/>
              <a:ext cx="108000" cy="118800"/>
            </a:xfrm>
            <a:prstGeom prst="diamond">
              <a:avLst/>
            </a:prstGeom>
            <a:solidFill>
              <a:srgbClr val="FFFF00"/>
            </a:solidFill>
            <a:ln w="19050">
              <a:solidFill>
                <a:schemeClr val="bg1">
                  <a:lumMod val="95000"/>
                </a:schemeClr>
              </a:solidFill>
            </a:ln>
            <a:effectLst>
              <a:glow rad="50800">
                <a:srgbClr val="66FFFF">
                  <a:alpha val="20000"/>
                </a:srgbClr>
              </a:glow>
              <a:innerShdw blurRad="762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04244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33248-C9F5-491E-B545-B5E816BFF5A9}"/>
              </a:ext>
            </a:extLst>
          </p:cNvPr>
          <p:cNvGrpSpPr/>
          <p:nvPr/>
        </p:nvGrpSpPr>
        <p:grpSpPr>
          <a:xfrm>
            <a:off x="0" y="0"/>
            <a:ext cx="8460000" cy="6647543"/>
            <a:chOff x="0" y="0"/>
            <a:chExt cx="8460000" cy="664754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E50E47B-63B5-46C7-AC15-C64A8D0DEEA9}"/>
                </a:ext>
              </a:extLst>
            </p:cNvPr>
            <p:cNvGrpSpPr/>
            <p:nvPr/>
          </p:nvGrpSpPr>
          <p:grpSpPr>
            <a:xfrm>
              <a:off x="3766" y="34012"/>
              <a:ext cx="8456234" cy="6120000"/>
              <a:chOff x="0" y="0"/>
              <a:chExt cx="9549204" cy="6780950"/>
            </a:xfrm>
          </p:grpSpPr>
          <p:pic>
            <p:nvPicPr>
              <p:cNvPr id="18" name="Picture 17" descr="A picture containing indoor, sitting, doughnut, star&#10;&#10;Description automatically generated">
                <a:extLst>
                  <a:ext uri="{FF2B5EF4-FFF2-40B4-BE49-F238E27FC236}">
                    <a16:creationId xmlns:a16="http://schemas.microsoft.com/office/drawing/2014/main" id="{653B8502-AEDC-4218-8A5F-1693405D16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9549204" cy="6780950"/>
              </a:xfrm>
              <a:custGeom>
                <a:avLst/>
                <a:gdLst>
                  <a:gd name="connsiteX0" fmla="*/ 8611781 w 9549204"/>
                  <a:gd name="connsiteY0" fmla="*/ 5876108 h 6780950"/>
                  <a:gd name="connsiteX1" fmla="*/ 9549203 w 9549204"/>
                  <a:gd name="connsiteY1" fmla="*/ 5876108 h 6780950"/>
                  <a:gd name="connsiteX2" fmla="*/ 8611781 w 9549204"/>
                  <a:gd name="connsiteY2" fmla="*/ 6780949 h 6780950"/>
                  <a:gd name="connsiteX3" fmla="*/ 0 w 9549204"/>
                  <a:gd name="connsiteY3" fmla="*/ 5876107 h 6780950"/>
                  <a:gd name="connsiteX4" fmla="*/ 8611779 w 9549204"/>
                  <a:gd name="connsiteY4" fmla="*/ 5876107 h 6780950"/>
                  <a:gd name="connsiteX5" fmla="*/ 8611779 w 9549204"/>
                  <a:gd name="connsiteY5" fmla="*/ 6780950 h 6780950"/>
                  <a:gd name="connsiteX6" fmla="*/ 0 w 9549204"/>
                  <a:gd name="connsiteY6" fmla="*/ 6780950 h 6780950"/>
                  <a:gd name="connsiteX7" fmla="*/ 145673 w 9549204"/>
                  <a:gd name="connsiteY7" fmla="*/ 0 h 6780950"/>
                  <a:gd name="connsiteX8" fmla="*/ 9061494 w 9549204"/>
                  <a:gd name="connsiteY8" fmla="*/ 0 h 6780950"/>
                  <a:gd name="connsiteX9" fmla="*/ 9061494 w 9549204"/>
                  <a:gd name="connsiteY9" fmla="*/ 280723 h 6780950"/>
                  <a:gd name="connsiteX10" fmla="*/ 9549204 w 9549204"/>
                  <a:gd name="connsiteY10" fmla="*/ 280723 h 6780950"/>
                  <a:gd name="connsiteX11" fmla="*/ 9549204 w 9549204"/>
                  <a:gd name="connsiteY11" fmla="*/ 5876106 h 6780950"/>
                  <a:gd name="connsiteX12" fmla="*/ 2 w 9549204"/>
                  <a:gd name="connsiteY12" fmla="*/ 5876106 h 6780950"/>
                  <a:gd name="connsiteX13" fmla="*/ 2 w 9549204"/>
                  <a:gd name="connsiteY13" fmla="*/ 280723 h 6780950"/>
                  <a:gd name="connsiteX14" fmla="*/ 0 w 9549204"/>
                  <a:gd name="connsiteY14" fmla="*/ 280723 h 6780950"/>
                  <a:gd name="connsiteX15" fmla="*/ 0 w 9549204"/>
                  <a:gd name="connsiteY15" fmla="*/ 140361 h 6780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49204" h="6780950">
                    <a:moveTo>
                      <a:pt x="8611781" y="5876108"/>
                    </a:moveTo>
                    <a:lnTo>
                      <a:pt x="9549203" y="5876108"/>
                    </a:lnTo>
                    <a:lnTo>
                      <a:pt x="8611781" y="6780949"/>
                    </a:lnTo>
                    <a:close/>
                    <a:moveTo>
                      <a:pt x="0" y="5876107"/>
                    </a:moveTo>
                    <a:lnTo>
                      <a:pt x="8611779" y="5876107"/>
                    </a:lnTo>
                    <a:lnTo>
                      <a:pt x="8611779" y="6780950"/>
                    </a:lnTo>
                    <a:lnTo>
                      <a:pt x="0" y="6780950"/>
                    </a:lnTo>
                    <a:close/>
                    <a:moveTo>
                      <a:pt x="145673" y="0"/>
                    </a:moveTo>
                    <a:lnTo>
                      <a:pt x="9061494" y="0"/>
                    </a:lnTo>
                    <a:lnTo>
                      <a:pt x="9061494" y="280723"/>
                    </a:lnTo>
                    <a:lnTo>
                      <a:pt x="9549204" y="280723"/>
                    </a:lnTo>
                    <a:lnTo>
                      <a:pt x="9549204" y="5876106"/>
                    </a:lnTo>
                    <a:lnTo>
                      <a:pt x="2" y="5876106"/>
                    </a:lnTo>
                    <a:lnTo>
                      <a:pt x="2" y="280723"/>
                    </a:lnTo>
                    <a:lnTo>
                      <a:pt x="0" y="280723"/>
                    </a:lnTo>
                    <a:lnTo>
                      <a:pt x="0" y="140361"/>
                    </a:lnTo>
                    <a:close/>
                  </a:path>
                </a:pathLst>
              </a:custGeom>
            </p:spPr>
          </p:pic>
          <p:pic>
            <p:nvPicPr>
              <p:cNvPr id="88" name="Picture 87" descr="A picture containing text, night sky&#10;&#10;Description automatically generated">
                <a:extLst>
                  <a:ext uri="{FF2B5EF4-FFF2-40B4-BE49-F238E27FC236}">
                    <a16:creationId xmlns:a16="http://schemas.microsoft.com/office/drawing/2014/main" id="{22623BCE-2446-40F8-A864-E2ADD0DFB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9093" y="2257604"/>
                <a:ext cx="850794" cy="1396825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blurry, person, sky&#10;&#10;Description automatically generated">
                <a:extLst>
                  <a:ext uri="{FF2B5EF4-FFF2-40B4-BE49-F238E27FC236}">
                    <a16:creationId xmlns:a16="http://schemas.microsoft.com/office/drawing/2014/main" id="{E3514F3C-9D86-42BE-B3CA-7E36AB3B6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9717" y="4573593"/>
                <a:ext cx="1511111" cy="800000"/>
              </a:xfrm>
              <a:prstGeom prst="rect">
                <a:avLst/>
              </a:prstGeom>
            </p:spPr>
          </p:pic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211423F3-636C-4793-8809-7BD810017584}"/>
                </a:ext>
              </a:extLst>
            </p:cNvPr>
            <p:cNvGrpSpPr/>
            <p:nvPr/>
          </p:nvGrpSpPr>
          <p:grpSpPr>
            <a:xfrm>
              <a:off x="1454004" y="4413546"/>
              <a:ext cx="107952" cy="118800"/>
              <a:chOff x="5819686" y="3333881"/>
              <a:chExt cx="108000" cy="118800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AA4ED719-FA9C-4AD2-8FBE-83843D7A6B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Diamond 136">
                <a:extLst>
                  <a:ext uri="{FF2B5EF4-FFF2-40B4-BE49-F238E27FC236}">
                    <a16:creationId xmlns:a16="http://schemas.microsoft.com/office/drawing/2014/main" id="{37BA20E8-57E3-4BE2-AF5E-9DA2CFF1D4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9A632B-9C05-40A1-8E4D-9BDFCDB77507}"/>
                </a:ext>
              </a:extLst>
            </p:cNvPr>
            <p:cNvGrpSpPr/>
            <p:nvPr/>
          </p:nvGrpSpPr>
          <p:grpSpPr>
            <a:xfrm>
              <a:off x="2284196" y="4167228"/>
              <a:ext cx="269880" cy="270000"/>
              <a:chOff x="2284196" y="4167228"/>
              <a:chExt cx="269880" cy="270000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6768A1F9-81A9-4B6C-BCAF-71628D99C212}"/>
                  </a:ext>
                </a:extLst>
              </p:cNvPr>
              <p:cNvSpPr/>
              <p:nvPr/>
            </p:nvSpPr>
            <p:spPr>
              <a:xfrm>
                <a:off x="2284196" y="4167228"/>
                <a:ext cx="26988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09998B0-0953-47F8-BBFD-4E100EE59F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81234" y="4266508"/>
                <a:ext cx="71405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Diamond 141">
                <a:extLst>
                  <a:ext uri="{FF2B5EF4-FFF2-40B4-BE49-F238E27FC236}">
                    <a16:creationId xmlns:a16="http://schemas.microsoft.com/office/drawing/2014/main" id="{C797F882-B5C8-471E-B264-661365DC0C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2960" y="4242826"/>
                <a:ext cx="107952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D496FF-0F01-442F-B8CC-06171D2EF6B9}"/>
                </a:ext>
              </a:extLst>
            </p:cNvPr>
            <p:cNvGrpSpPr/>
            <p:nvPr/>
          </p:nvGrpSpPr>
          <p:grpSpPr>
            <a:xfrm>
              <a:off x="2556691" y="4667317"/>
              <a:ext cx="269880" cy="270000"/>
              <a:chOff x="2556691" y="4667317"/>
              <a:chExt cx="269880" cy="270000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7702764D-8741-492F-B48D-E4BC87353106}"/>
                  </a:ext>
                </a:extLst>
              </p:cNvPr>
              <p:cNvSpPr/>
              <p:nvPr/>
            </p:nvSpPr>
            <p:spPr>
              <a:xfrm>
                <a:off x="2556691" y="4667317"/>
                <a:ext cx="26988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AC01236-8F31-4F3A-8023-D9D6E7EA57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53729" y="4766597"/>
                <a:ext cx="71405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Diamond 149">
                <a:extLst>
                  <a:ext uri="{FF2B5EF4-FFF2-40B4-BE49-F238E27FC236}">
                    <a16:creationId xmlns:a16="http://schemas.microsoft.com/office/drawing/2014/main" id="{E2185A5B-10A3-47B6-B89D-971B7AC129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35455" y="4742915"/>
                <a:ext cx="107952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5D46EE5-F7F7-4987-804B-97E4FD13F51D}"/>
                </a:ext>
              </a:extLst>
            </p:cNvPr>
            <p:cNvGrpSpPr/>
            <p:nvPr/>
          </p:nvGrpSpPr>
          <p:grpSpPr>
            <a:xfrm>
              <a:off x="6453249" y="2236430"/>
              <a:ext cx="269880" cy="270000"/>
              <a:chOff x="6453249" y="2236430"/>
              <a:chExt cx="269880" cy="270000"/>
            </a:xfrm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5F69092F-51B2-43A8-86F0-C6154F50ED17}"/>
                  </a:ext>
                </a:extLst>
              </p:cNvPr>
              <p:cNvSpPr/>
              <p:nvPr/>
            </p:nvSpPr>
            <p:spPr>
              <a:xfrm>
                <a:off x="6453249" y="2236430"/>
                <a:ext cx="26988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54F18E8-E1AD-4555-8F32-EED92EFB28C9}"/>
                  </a:ext>
                </a:extLst>
              </p:cNvPr>
              <p:cNvGrpSpPr/>
              <p:nvPr/>
            </p:nvGrpSpPr>
            <p:grpSpPr>
              <a:xfrm>
                <a:off x="6532013" y="2312028"/>
                <a:ext cx="107952" cy="118800"/>
                <a:chOff x="5819686" y="3333881"/>
                <a:chExt cx="108000" cy="118800"/>
              </a:xfrm>
            </p:grpSpPr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6B06E9D5-5FF4-4ED6-97FB-F4F73F1894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37968" y="3357563"/>
                  <a:ext cx="71437" cy="7143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blurRad="228600" dist="12700" dir="2700000" sx="150000" sy="150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5" name="Diamond 154">
                  <a:extLst>
                    <a:ext uri="{FF2B5EF4-FFF2-40B4-BE49-F238E27FC236}">
                      <a16:creationId xmlns:a16="http://schemas.microsoft.com/office/drawing/2014/main" id="{7621966F-46F1-4CAA-B9C5-7D8C87A587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9686" y="3333881"/>
                  <a:ext cx="108000" cy="118800"/>
                </a:xfrm>
                <a:prstGeom prst="diamond">
                  <a:avLst/>
                </a:prstGeom>
                <a:solidFill>
                  <a:srgbClr val="FFFF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>
                  <a:glow rad="101600">
                    <a:srgbClr val="66FFFF">
                      <a:alpha val="15000"/>
                    </a:srgbClr>
                  </a:glow>
                  <a:innerShdw blurRad="76200">
                    <a:prstClr val="black">
                      <a:alpha val="6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141D8C2-71C4-4597-8119-BE08F6643110}"/>
                </a:ext>
              </a:extLst>
            </p:cNvPr>
            <p:cNvGrpSpPr/>
            <p:nvPr/>
          </p:nvGrpSpPr>
          <p:grpSpPr>
            <a:xfrm>
              <a:off x="4231883" y="2968537"/>
              <a:ext cx="107952" cy="118800"/>
              <a:chOff x="5819686" y="3333881"/>
              <a:chExt cx="108000" cy="118800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7B9BF756-5815-4F47-9413-35C213141D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Diamond 174">
                <a:extLst>
                  <a:ext uri="{FF2B5EF4-FFF2-40B4-BE49-F238E27FC236}">
                    <a16:creationId xmlns:a16="http://schemas.microsoft.com/office/drawing/2014/main" id="{AAAFA04D-7E5C-4DAE-8F03-64D4254C2E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A2850ADC-A480-4672-A760-F192CFD981C5}"/>
                </a:ext>
              </a:extLst>
            </p:cNvPr>
            <p:cNvGrpSpPr/>
            <p:nvPr/>
          </p:nvGrpSpPr>
          <p:grpSpPr>
            <a:xfrm>
              <a:off x="3629809" y="5225509"/>
              <a:ext cx="107952" cy="118800"/>
              <a:chOff x="5819686" y="3333881"/>
              <a:chExt cx="108000" cy="118800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BF0899E-04B5-47FD-9DC8-E23788BDEB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Diamond 177">
                <a:extLst>
                  <a:ext uri="{FF2B5EF4-FFF2-40B4-BE49-F238E27FC236}">
                    <a16:creationId xmlns:a16="http://schemas.microsoft.com/office/drawing/2014/main" id="{CF47403B-C339-4EEB-B262-20D692BE01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B692409-B8ED-4673-B63A-D3278C6804D1}"/>
                </a:ext>
              </a:extLst>
            </p:cNvPr>
            <p:cNvGrpSpPr/>
            <p:nvPr/>
          </p:nvGrpSpPr>
          <p:grpSpPr>
            <a:xfrm>
              <a:off x="3416327" y="4389865"/>
              <a:ext cx="107952" cy="118800"/>
              <a:chOff x="5819686" y="3333881"/>
              <a:chExt cx="108000" cy="118800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605AC611-7483-470F-9210-754EEA2594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1" name="Diamond 180">
                <a:extLst>
                  <a:ext uri="{FF2B5EF4-FFF2-40B4-BE49-F238E27FC236}">
                    <a16:creationId xmlns:a16="http://schemas.microsoft.com/office/drawing/2014/main" id="{CACE6475-C0AE-4A02-BD9D-022BB4853D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FBDDB13-D542-43B8-A0AF-FD51F0CC2E66}"/>
                </a:ext>
              </a:extLst>
            </p:cNvPr>
            <p:cNvGrpSpPr/>
            <p:nvPr/>
          </p:nvGrpSpPr>
          <p:grpSpPr>
            <a:xfrm>
              <a:off x="5019442" y="5075392"/>
              <a:ext cx="107952" cy="118800"/>
              <a:chOff x="5819686" y="3333881"/>
              <a:chExt cx="108000" cy="118800"/>
            </a:xfrm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B713A6C9-7458-440D-AA8C-3E4DFD10C0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Diamond 183">
                <a:extLst>
                  <a:ext uri="{FF2B5EF4-FFF2-40B4-BE49-F238E27FC236}">
                    <a16:creationId xmlns:a16="http://schemas.microsoft.com/office/drawing/2014/main" id="{FB9A1C73-A274-4ADF-B6DD-9949F7AEA3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DE3E731-6A40-4CB0-840D-C8A29300B194}"/>
                </a:ext>
              </a:extLst>
            </p:cNvPr>
            <p:cNvGrpSpPr/>
            <p:nvPr/>
          </p:nvGrpSpPr>
          <p:grpSpPr>
            <a:xfrm>
              <a:off x="4489907" y="4532346"/>
              <a:ext cx="107952" cy="118800"/>
              <a:chOff x="5819686" y="3333881"/>
              <a:chExt cx="108000" cy="118800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C39F3FE6-3FCD-478E-AE4D-4CDC66FF50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Diamond 186">
                <a:extLst>
                  <a:ext uri="{FF2B5EF4-FFF2-40B4-BE49-F238E27FC236}">
                    <a16:creationId xmlns:a16="http://schemas.microsoft.com/office/drawing/2014/main" id="{6EEDB47A-A845-467E-B53C-48A96A2230E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03C5870D-9114-4A09-AAF4-E1AE2ECEAC74}"/>
                </a:ext>
              </a:extLst>
            </p:cNvPr>
            <p:cNvGrpSpPr/>
            <p:nvPr/>
          </p:nvGrpSpPr>
          <p:grpSpPr>
            <a:xfrm>
              <a:off x="4860007" y="4413546"/>
              <a:ext cx="107952" cy="118800"/>
              <a:chOff x="5819686" y="3333881"/>
              <a:chExt cx="108000" cy="118800"/>
            </a:xfrm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5EEC63F-5291-4D56-80C0-80DD493905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Diamond 189">
                <a:extLst>
                  <a:ext uri="{FF2B5EF4-FFF2-40B4-BE49-F238E27FC236}">
                    <a16:creationId xmlns:a16="http://schemas.microsoft.com/office/drawing/2014/main" id="{E7CFE85F-C73E-4990-9EC5-0E07DAB8BB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130FA9-20BD-4FB2-A3C9-5A35B34A26D7}"/>
                </a:ext>
              </a:extLst>
            </p:cNvPr>
            <p:cNvGrpSpPr/>
            <p:nvPr/>
          </p:nvGrpSpPr>
          <p:grpSpPr>
            <a:xfrm>
              <a:off x="6157543" y="4896246"/>
              <a:ext cx="107952" cy="118800"/>
              <a:chOff x="5819686" y="3333881"/>
              <a:chExt cx="108000" cy="11880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90DF1DA-D527-4C48-9810-87885DCDDD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Diamond 192">
                <a:extLst>
                  <a:ext uri="{FF2B5EF4-FFF2-40B4-BE49-F238E27FC236}">
                    <a16:creationId xmlns:a16="http://schemas.microsoft.com/office/drawing/2014/main" id="{DE36C6B6-69E2-4FFF-8E38-1D554DDB2E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BBF46E8-C411-482D-B5F1-DAD9D49085EE}"/>
                </a:ext>
              </a:extLst>
            </p:cNvPr>
            <p:cNvGrpSpPr/>
            <p:nvPr/>
          </p:nvGrpSpPr>
          <p:grpSpPr>
            <a:xfrm>
              <a:off x="6831204" y="1002913"/>
              <a:ext cx="107952" cy="118800"/>
              <a:chOff x="5819686" y="3333881"/>
              <a:chExt cx="108000" cy="118800"/>
            </a:xfrm>
          </p:grpSpPr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C6BC600-4597-4392-ABB9-240CF6E14C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Diamond 207">
                <a:extLst>
                  <a:ext uri="{FF2B5EF4-FFF2-40B4-BE49-F238E27FC236}">
                    <a16:creationId xmlns:a16="http://schemas.microsoft.com/office/drawing/2014/main" id="{46D5A072-D2EF-4DA0-9D0A-8275BBA892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2454BFC2-CAD2-489C-A6A1-3752A786507F}"/>
                </a:ext>
              </a:extLst>
            </p:cNvPr>
            <p:cNvGrpSpPr/>
            <p:nvPr/>
          </p:nvGrpSpPr>
          <p:grpSpPr>
            <a:xfrm>
              <a:off x="4321562" y="1121713"/>
              <a:ext cx="107952" cy="118800"/>
              <a:chOff x="5819686" y="3333881"/>
              <a:chExt cx="108000" cy="118800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659BE117-04CD-4B02-8E56-99D34D935D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7" name="Diamond 216">
                <a:extLst>
                  <a:ext uri="{FF2B5EF4-FFF2-40B4-BE49-F238E27FC236}">
                    <a16:creationId xmlns:a16="http://schemas.microsoft.com/office/drawing/2014/main" id="{0D78BAAA-6F99-41D3-8F3E-F8CC5A3E6E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4116A9D5-53B6-4AF7-BEB6-86C1B64C876E}"/>
                </a:ext>
              </a:extLst>
            </p:cNvPr>
            <p:cNvGrpSpPr/>
            <p:nvPr/>
          </p:nvGrpSpPr>
          <p:grpSpPr>
            <a:xfrm>
              <a:off x="792726" y="1600261"/>
              <a:ext cx="107952" cy="118800"/>
              <a:chOff x="5819686" y="3333881"/>
              <a:chExt cx="108000" cy="118800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72089D53-543D-44BE-9DF6-C4EBA77113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0" name="Diamond 219">
                <a:extLst>
                  <a:ext uri="{FF2B5EF4-FFF2-40B4-BE49-F238E27FC236}">
                    <a16:creationId xmlns:a16="http://schemas.microsoft.com/office/drawing/2014/main" id="{E81F7AE9-EE19-4235-AA09-7DCA6ED232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12A75D1-55E9-4949-AFB0-1B06F46F5019}"/>
                </a:ext>
              </a:extLst>
            </p:cNvPr>
            <p:cNvGrpSpPr/>
            <p:nvPr/>
          </p:nvGrpSpPr>
          <p:grpSpPr>
            <a:xfrm>
              <a:off x="0" y="0"/>
              <a:ext cx="8460000" cy="6647543"/>
              <a:chOff x="1866000" y="105228"/>
              <a:chExt cx="8460000" cy="664754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0FE46AB-E71B-4442-9FB5-7C02B2C4F839}"/>
                  </a:ext>
                </a:extLst>
              </p:cNvPr>
              <p:cNvGrpSpPr/>
              <p:nvPr/>
            </p:nvGrpSpPr>
            <p:grpSpPr>
              <a:xfrm>
                <a:off x="1866000" y="105228"/>
                <a:ext cx="8460000" cy="6647543"/>
                <a:chOff x="2548712" y="527277"/>
                <a:chExt cx="7374733" cy="5715001"/>
              </a:xfrm>
            </p:grpSpPr>
            <p:pic>
              <p:nvPicPr>
                <p:cNvPr id="90" name="Picture 89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78D5EF37-5440-42FC-922A-14096C1CAB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0"/>
                  <a:ext cx="7321424" cy="5261463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BB839F7A-7C3B-44FC-89CA-28F856017975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92" name="Freeform: Shape 91">
                    <a:extLst>
                      <a:ext uri="{FF2B5EF4-FFF2-40B4-BE49-F238E27FC236}">
                        <a16:creationId xmlns:a16="http://schemas.microsoft.com/office/drawing/2014/main" id="{7215036A-D6DD-41DF-91E3-193ACF4C2B20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93" name="Picture 92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8C737B33-45D1-4C48-90F9-8FDAF38ACD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94" name="Picture 93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B633823B-3E4B-4AAB-AB63-E7B8223EB5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95" name="Rectangle: Diagonal Corners Snipped 94">
                    <a:extLst>
                      <a:ext uri="{FF2B5EF4-FFF2-40B4-BE49-F238E27FC236}">
                        <a16:creationId xmlns:a16="http://schemas.microsoft.com/office/drawing/2014/main" id="{B459D5F4-04FA-4EE7-80EC-56D5C935160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6" name="Rectangle: Diagonal Corners Snipped 95">
                    <a:extLst>
                      <a:ext uri="{FF2B5EF4-FFF2-40B4-BE49-F238E27FC236}">
                        <a16:creationId xmlns:a16="http://schemas.microsoft.com/office/drawing/2014/main" id="{4C0BEEBA-FABA-414A-88A0-C6E0B32684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90073F0-EC22-45D0-8D97-3AEAAAC10E04}"/>
                  </a:ext>
                </a:extLst>
              </p:cNvPr>
              <p:cNvSpPr txBox="1"/>
              <p:nvPr/>
            </p:nvSpPr>
            <p:spPr>
              <a:xfrm>
                <a:off x="5189891" y="6339183"/>
                <a:ext cx="4007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Supertext 01" panose="00000400000000000000" pitchFamily="2" charset="0"/>
                  </a:rPr>
                  <a:t>CIVILIAN SECTOR</a:t>
                </a:r>
              </a:p>
            </p:txBody>
          </p:sp>
        </p:grpSp>
      </p:grpSp>
      <p:pic>
        <p:nvPicPr>
          <p:cNvPr id="17" name="Picture 16" descr="A picture containing indoor, sitting, doughnut, star&#10;&#10;Description automatically generated">
            <a:extLst>
              <a:ext uri="{FF2B5EF4-FFF2-40B4-BE49-F238E27FC236}">
                <a16:creationId xmlns:a16="http://schemas.microsoft.com/office/drawing/2014/main" id="{7BD8BBF9-8868-493D-9D71-BF5A6BA21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8" y="-8479972"/>
            <a:ext cx="9549206" cy="6780952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39F3239-07A9-4372-A9E6-FF576E9D8188}"/>
              </a:ext>
            </a:extLst>
          </p:cNvPr>
          <p:cNvGrpSpPr/>
          <p:nvPr/>
        </p:nvGrpSpPr>
        <p:grpSpPr>
          <a:xfrm>
            <a:off x="6372421" y="-1029831"/>
            <a:ext cx="108000" cy="118800"/>
            <a:chOff x="5819686" y="3333881"/>
            <a:chExt cx="108000" cy="118800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F8895C8-8025-457D-881A-92F4CDB48C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7968" y="3357563"/>
              <a:ext cx="71437" cy="7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228600" dist="12700" dir="2700000" sx="150000" sy="1500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Diamond 235">
              <a:extLst>
                <a:ext uri="{FF2B5EF4-FFF2-40B4-BE49-F238E27FC236}">
                  <a16:creationId xmlns:a16="http://schemas.microsoft.com/office/drawing/2014/main" id="{C9265578-C58A-445B-847E-04B401B2B37E}"/>
                </a:ext>
              </a:extLst>
            </p:cNvPr>
            <p:cNvSpPr>
              <a:spLocks/>
            </p:cNvSpPr>
            <p:nvPr/>
          </p:nvSpPr>
          <p:spPr>
            <a:xfrm>
              <a:off x="5819686" y="3333881"/>
              <a:ext cx="108000" cy="118800"/>
            </a:xfrm>
            <a:prstGeom prst="diamond">
              <a:avLst/>
            </a:prstGeom>
            <a:solidFill>
              <a:srgbClr val="FFFF00"/>
            </a:solidFill>
            <a:ln w="19050">
              <a:solidFill>
                <a:schemeClr val="bg1">
                  <a:lumMod val="95000"/>
                </a:schemeClr>
              </a:solidFill>
            </a:ln>
            <a:effectLst>
              <a:glow rad="50800">
                <a:srgbClr val="66FFFF">
                  <a:alpha val="20000"/>
                </a:srgbClr>
              </a:glow>
              <a:innerShdw blurRad="762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9D4FA98-29C9-4A37-BF8E-0EE9590B0549}"/>
              </a:ext>
            </a:extLst>
          </p:cNvPr>
          <p:cNvGrpSpPr/>
          <p:nvPr/>
        </p:nvGrpSpPr>
        <p:grpSpPr>
          <a:xfrm>
            <a:off x="6685114" y="-1029831"/>
            <a:ext cx="108000" cy="118800"/>
            <a:chOff x="5819686" y="3333881"/>
            <a:chExt cx="108000" cy="118800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EA888-1AF6-4ABA-B294-768E07A3F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7968" y="3357563"/>
              <a:ext cx="71437" cy="7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228600" dist="12700" dir="2700000" sx="150000" sy="1500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Diamond 243">
              <a:extLst>
                <a:ext uri="{FF2B5EF4-FFF2-40B4-BE49-F238E27FC236}">
                  <a16:creationId xmlns:a16="http://schemas.microsoft.com/office/drawing/2014/main" id="{7D3B1431-B117-45DB-8A96-3F29B677FB4C}"/>
                </a:ext>
              </a:extLst>
            </p:cNvPr>
            <p:cNvSpPr>
              <a:spLocks/>
            </p:cNvSpPr>
            <p:nvPr/>
          </p:nvSpPr>
          <p:spPr>
            <a:xfrm>
              <a:off x="5819686" y="3333881"/>
              <a:ext cx="108000" cy="118800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  <a:effectLst>
              <a:glow rad="50800">
                <a:srgbClr val="66FFFF">
                  <a:alpha val="20000"/>
                </a:srgbClr>
              </a:glow>
              <a:innerShdw blurRad="762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67B64B-CFCB-4A4A-931D-C3D74A9F44AC}"/>
              </a:ext>
            </a:extLst>
          </p:cNvPr>
          <p:cNvGrpSpPr/>
          <p:nvPr/>
        </p:nvGrpSpPr>
        <p:grpSpPr>
          <a:xfrm>
            <a:off x="5684580" y="-970431"/>
            <a:ext cx="270000" cy="270000"/>
            <a:chOff x="9052807" y="1425380"/>
            <a:chExt cx="270000" cy="270000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50BF7E4A-C769-4D82-9CD6-25B8502BA3A5}"/>
                </a:ext>
              </a:extLst>
            </p:cNvPr>
            <p:cNvSpPr/>
            <p:nvPr/>
          </p:nvSpPr>
          <p:spPr>
            <a:xfrm>
              <a:off x="9052807" y="1425380"/>
              <a:ext cx="270000" cy="270000"/>
            </a:xfrm>
            <a:prstGeom prst="ellipse">
              <a:avLst/>
            </a:prstGeom>
            <a:solidFill>
              <a:srgbClr val="0E0060">
                <a:alpha val="34118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70B198DC-BA6E-4147-89A2-EF21E26F5D1F}"/>
                </a:ext>
              </a:extLst>
            </p:cNvPr>
            <p:cNvGrpSpPr/>
            <p:nvPr/>
          </p:nvGrpSpPr>
          <p:grpSpPr>
            <a:xfrm>
              <a:off x="9131606" y="1500978"/>
              <a:ext cx="108000" cy="118800"/>
              <a:chOff x="5819686" y="3333881"/>
              <a:chExt cx="108000" cy="118800"/>
            </a:xfrm>
          </p:grpSpPr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9EA79F5D-CCCB-4C5D-B122-8A3D31F152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1" name="Diamond 240">
                <a:extLst>
                  <a:ext uri="{FF2B5EF4-FFF2-40B4-BE49-F238E27FC236}">
                    <a16:creationId xmlns:a16="http://schemas.microsoft.com/office/drawing/2014/main" id="{220210EF-F491-4B20-BA2C-12358F4631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38100">
                  <a:srgbClr val="66FFFF">
                    <a:alpha val="1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5131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Oval 234">
            <a:extLst>
              <a:ext uri="{FF2B5EF4-FFF2-40B4-BE49-F238E27FC236}">
                <a16:creationId xmlns:a16="http://schemas.microsoft.com/office/drawing/2014/main" id="{3F8895C8-8025-457D-881A-92F4CDB48C9A}"/>
              </a:ext>
            </a:extLst>
          </p:cNvPr>
          <p:cNvSpPr>
            <a:spLocks noChangeAspect="1"/>
          </p:cNvSpPr>
          <p:nvPr/>
        </p:nvSpPr>
        <p:spPr>
          <a:xfrm>
            <a:off x="6390703" y="-1006149"/>
            <a:ext cx="71437" cy="714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28600" dist="12700" dir="2700000" sx="150000" sy="15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Diamond 235">
            <a:extLst>
              <a:ext uri="{FF2B5EF4-FFF2-40B4-BE49-F238E27FC236}">
                <a16:creationId xmlns:a16="http://schemas.microsoft.com/office/drawing/2014/main" id="{C9265578-C58A-445B-847E-04B401B2B37E}"/>
              </a:ext>
            </a:extLst>
          </p:cNvPr>
          <p:cNvSpPr>
            <a:spLocks/>
          </p:cNvSpPr>
          <p:nvPr/>
        </p:nvSpPr>
        <p:spPr>
          <a:xfrm>
            <a:off x="6372421" y="-1029831"/>
            <a:ext cx="108000" cy="118800"/>
          </a:xfrm>
          <a:prstGeom prst="diamond">
            <a:avLst/>
          </a:prstGeom>
          <a:solidFill>
            <a:srgbClr val="FFFF00"/>
          </a:solidFill>
          <a:ln w="19050">
            <a:solidFill>
              <a:schemeClr val="bg1">
                <a:lumMod val="95000"/>
              </a:schemeClr>
            </a:solidFill>
          </a:ln>
          <a:effectLst>
            <a:glow rad="50800">
              <a:srgbClr val="66FFFF">
                <a:alpha val="20000"/>
              </a:srgbClr>
            </a:glow>
            <a:innerShdw blurRad="76200">
              <a:prstClr val="black">
                <a:alpha val="6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5F5EA888-1AF6-4ABA-B294-768E07A3FAD0}"/>
              </a:ext>
            </a:extLst>
          </p:cNvPr>
          <p:cNvSpPr>
            <a:spLocks noChangeAspect="1"/>
          </p:cNvSpPr>
          <p:nvPr/>
        </p:nvSpPr>
        <p:spPr>
          <a:xfrm>
            <a:off x="6703396" y="-1006149"/>
            <a:ext cx="71437" cy="71437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228600" dist="12700" dir="2700000" sx="150000" sy="150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Diamond 243">
            <a:extLst>
              <a:ext uri="{FF2B5EF4-FFF2-40B4-BE49-F238E27FC236}">
                <a16:creationId xmlns:a16="http://schemas.microsoft.com/office/drawing/2014/main" id="{7D3B1431-B117-45DB-8A96-3F29B677FB4C}"/>
              </a:ext>
            </a:extLst>
          </p:cNvPr>
          <p:cNvSpPr>
            <a:spLocks/>
          </p:cNvSpPr>
          <p:nvPr/>
        </p:nvSpPr>
        <p:spPr>
          <a:xfrm>
            <a:off x="6685114" y="-1029831"/>
            <a:ext cx="108000" cy="118800"/>
          </a:xfrm>
          <a:prstGeom prst="diamond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>
            <a:glow rad="50800">
              <a:srgbClr val="66FFFF">
                <a:alpha val="20000"/>
              </a:srgbClr>
            </a:glow>
            <a:innerShdw blurRad="76200">
              <a:prstClr val="black">
                <a:alpha val="6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4988C-B17B-489F-A296-F59C11304DCB}"/>
              </a:ext>
            </a:extLst>
          </p:cNvPr>
          <p:cNvGrpSpPr/>
          <p:nvPr/>
        </p:nvGrpSpPr>
        <p:grpSpPr>
          <a:xfrm>
            <a:off x="0" y="0"/>
            <a:ext cx="8460000" cy="6647543"/>
            <a:chOff x="0" y="0"/>
            <a:chExt cx="8460000" cy="6647543"/>
          </a:xfrm>
        </p:grpSpPr>
        <p:pic>
          <p:nvPicPr>
            <p:cNvPr id="268" name="Picture 267" descr="A close up of a screen&#10;&#10;Description automatically generated">
              <a:extLst>
                <a:ext uri="{FF2B5EF4-FFF2-40B4-BE49-F238E27FC236}">
                  <a16:creationId xmlns:a16="http://schemas.microsoft.com/office/drawing/2014/main" id="{5A71B9A3-2F37-4ED0-AA4A-106A12116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" t="2711" r="2588" b="9745"/>
            <a:stretch>
              <a:fillRect/>
            </a:stretch>
          </p:blipFill>
          <p:spPr>
            <a:xfrm>
              <a:off x="1" y="16881"/>
              <a:ext cx="8398846" cy="6119999"/>
            </a:xfrm>
            <a:custGeom>
              <a:avLst/>
              <a:gdLst>
                <a:gd name="connsiteX0" fmla="*/ 3588544 w 7289005"/>
                <a:gd name="connsiteY0" fmla="*/ 0 h 5245895"/>
                <a:gd name="connsiteX1" fmla="*/ 3588544 w 7289005"/>
                <a:gd name="connsiteY1" fmla="*/ 1 h 5245895"/>
                <a:gd name="connsiteX2" fmla="*/ 6938961 w 7289005"/>
                <a:gd name="connsiteY2" fmla="*/ 1 h 5245895"/>
                <a:gd name="connsiteX3" fmla="*/ 6938961 w 7289005"/>
                <a:gd name="connsiteY3" fmla="*/ 240507 h 5245895"/>
                <a:gd name="connsiteX4" fmla="*/ 7289005 w 7289005"/>
                <a:gd name="connsiteY4" fmla="*/ 240507 h 5245895"/>
                <a:gd name="connsiteX5" fmla="*/ 7289005 w 7289005"/>
                <a:gd name="connsiteY5" fmla="*/ 371476 h 5245895"/>
                <a:gd name="connsiteX6" fmla="*/ 7289005 w 7289005"/>
                <a:gd name="connsiteY6" fmla="*/ 4612184 h 5245895"/>
                <a:gd name="connsiteX7" fmla="*/ 6655405 w 7289005"/>
                <a:gd name="connsiteY7" fmla="*/ 5245895 h 5245895"/>
                <a:gd name="connsiteX8" fmla="*/ 0 w 7289005"/>
                <a:gd name="connsiteY8" fmla="*/ 5245895 h 5245895"/>
                <a:gd name="connsiteX9" fmla="*/ 0 w 7289005"/>
                <a:gd name="connsiteY9" fmla="*/ 371476 h 5245895"/>
                <a:gd name="connsiteX10" fmla="*/ 3224213 w 7289005"/>
                <a:gd name="connsiteY10" fmla="*/ 371476 h 524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9005" h="5245895">
                  <a:moveTo>
                    <a:pt x="3588544" y="0"/>
                  </a:moveTo>
                  <a:lnTo>
                    <a:pt x="3588544" y="1"/>
                  </a:lnTo>
                  <a:lnTo>
                    <a:pt x="6938961" y="1"/>
                  </a:lnTo>
                  <a:lnTo>
                    <a:pt x="6938961" y="240507"/>
                  </a:lnTo>
                  <a:lnTo>
                    <a:pt x="7289005" y="240507"/>
                  </a:lnTo>
                  <a:lnTo>
                    <a:pt x="7289005" y="371476"/>
                  </a:lnTo>
                  <a:lnTo>
                    <a:pt x="7289005" y="4612184"/>
                  </a:lnTo>
                  <a:lnTo>
                    <a:pt x="6655405" y="5245895"/>
                  </a:lnTo>
                  <a:lnTo>
                    <a:pt x="0" y="5245895"/>
                  </a:lnTo>
                  <a:lnTo>
                    <a:pt x="0" y="371476"/>
                  </a:lnTo>
                  <a:lnTo>
                    <a:pt x="3224213" y="371476"/>
                  </a:lnTo>
                  <a:close/>
                </a:path>
              </a:pathLst>
            </a:custGeom>
          </p:spPr>
        </p:pic>
        <p:pic>
          <p:nvPicPr>
            <p:cNvPr id="264" name="Picture 263" descr="A picture containing indoor, sitting, doughnut, star&#10;&#10;Description automatically generated">
              <a:extLst>
                <a:ext uri="{FF2B5EF4-FFF2-40B4-BE49-F238E27FC236}">
                  <a16:creationId xmlns:a16="http://schemas.microsoft.com/office/drawing/2014/main" id="{B4ADE997-1660-4632-A30A-61DBD409530D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" t="4106" b="680"/>
            <a:stretch>
              <a:fillRect/>
            </a:stretch>
          </p:blipFill>
          <p:spPr>
            <a:xfrm flipV="1">
              <a:off x="34019" y="28778"/>
              <a:ext cx="8398845" cy="6171997"/>
            </a:xfrm>
            <a:custGeom>
              <a:avLst/>
              <a:gdLst>
                <a:gd name="connsiteX0" fmla="*/ 7574351 w 8398845"/>
                <a:gd name="connsiteY0" fmla="*/ 814047 h 6100529"/>
                <a:gd name="connsiteX1" fmla="*/ 8398844 w 8398845"/>
                <a:gd name="connsiteY1" fmla="*/ 814047 h 6100529"/>
                <a:gd name="connsiteX2" fmla="*/ 7574351 w 8398845"/>
                <a:gd name="connsiteY2" fmla="*/ 1 h 6100529"/>
                <a:gd name="connsiteX3" fmla="*/ 0 w 8398845"/>
                <a:gd name="connsiteY3" fmla="*/ 814049 h 6100529"/>
                <a:gd name="connsiteX4" fmla="*/ 7574348 w 8398845"/>
                <a:gd name="connsiteY4" fmla="*/ 814049 h 6100529"/>
                <a:gd name="connsiteX5" fmla="*/ 7574348 w 8398845"/>
                <a:gd name="connsiteY5" fmla="*/ 0 h 6100529"/>
                <a:gd name="connsiteX6" fmla="*/ 0 w 8398845"/>
                <a:gd name="connsiteY6" fmla="*/ 0 h 6100529"/>
                <a:gd name="connsiteX7" fmla="*/ 128126 w 8398845"/>
                <a:gd name="connsiteY7" fmla="*/ 6100529 h 6100529"/>
                <a:gd name="connsiteX8" fmla="*/ 7969888 w 8398845"/>
                <a:gd name="connsiteY8" fmla="*/ 6100529 h 6100529"/>
                <a:gd name="connsiteX9" fmla="*/ 7969888 w 8398845"/>
                <a:gd name="connsiteY9" fmla="*/ 5847973 h 6100529"/>
                <a:gd name="connsiteX10" fmla="*/ 8398845 w 8398845"/>
                <a:gd name="connsiteY10" fmla="*/ 5847973 h 6100529"/>
                <a:gd name="connsiteX11" fmla="*/ 8398845 w 8398845"/>
                <a:gd name="connsiteY11" fmla="*/ 814050 h 6100529"/>
                <a:gd name="connsiteX12" fmla="*/ 2 w 8398845"/>
                <a:gd name="connsiteY12" fmla="*/ 814050 h 6100529"/>
                <a:gd name="connsiteX13" fmla="*/ 2 w 8398845"/>
                <a:gd name="connsiteY13" fmla="*/ 5847973 h 6100529"/>
                <a:gd name="connsiteX14" fmla="*/ 1 w 8398845"/>
                <a:gd name="connsiteY14" fmla="*/ 5847973 h 6100529"/>
                <a:gd name="connsiteX15" fmla="*/ 1 w 8398845"/>
                <a:gd name="connsiteY15" fmla="*/ 5974251 h 610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98845" h="6100529">
                  <a:moveTo>
                    <a:pt x="7574351" y="814047"/>
                  </a:moveTo>
                  <a:lnTo>
                    <a:pt x="8398844" y="814047"/>
                  </a:lnTo>
                  <a:lnTo>
                    <a:pt x="7574351" y="1"/>
                  </a:lnTo>
                  <a:close/>
                  <a:moveTo>
                    <a:pt x="0" y="814049"/>
                  </a:moveTo>
                  <a:lnTo>
                    <a:pt x="7574348" y="814049"/>
                  </a:lnTo>
                  <a:lnTo>
                    <a:pt x="7574348" y="0"/>
                  </a:lnTo>
                  <a:lnTo>
                    <a:pt x="0" y="0"/>
                  </a:lnTo>
                  <a:close/>
                  <a:moveTo>
                    <a:pt x="128126" y="6100529"/>
                  </a:moveTo>
                  <a:lnTo>
                    <a:pt x="7969888" y="6100529"/>
                  </a:lnTo>
                  <a:lnTo>
                    <a:pt x="7969888" y="5847973"/>
                  </a:lnTo>
                  <a:lnTo>
                    <a:pt x="8398845" y="5847973"/>
                  </a:lnTo>
                  <a:lnTo>
                    <a:pt x="8398845" y="814050"/>
                  </a:lnTo>
                  <a:lnTo>
                    <a:pt x="2" y="814050"/>
                  </a:lnTo>
                  <a:lnTo>
                    <a:pt x="2" y="5847973"/>
                  </a:lnTo>
                  <a:lnTo>
                    <a:pt x="1" y="5847973"/>
                  </a:lnTo>
                  <a:lnTo>
                    <a:pt x="1" y="5974251"/>
                  </a:lnTo>
                  <a:close/>
                </a:path>
              </a:pathLst>
            </a:custGeom>
          </p:spPr>
        </p:pic>
        <p:pic>
          <p:nvPicPr>
            <p:cNvPr id="80" name="Picture 79" descr="A picture containing text, night sky&#10;&#10;Description automatically generated">
              <a:extLst>
                <a:ext uri="{FF2B5EF4-FFF2-40B4-BE49-F238E27FC236}">
                  <a16:creationId xmlns:a16="http://schemas.microsoft.com/office/drawing/2014/main" id="{AEAAB18B-7922-401D-93A6-25475E374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7412" y="834152"/>
              <a:ext cx="1360664" cy="2260095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31E7183-E5B1-48B8-A555-ADBB710C1688}"/>
                </a:ext>
              </a:extLst>
            </p:cNvPr>
            <p:cNvGrpSpPr/>
            <p:nvPr/>
          </p:nvGrpSpPr>
          <p:grpSpPr>
            <a:xfrm>
              <a:off x="7304422" y="1364056"/>
              <a:ext cx="270000" cy="273163"/>
              <a:chOff x="7289406" y="843401"/>
              <a:chExt cx="270000" cy="270000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4D89B44-D87E-4F83-816B-CA79C0902263}"/>
                  </a:ext>
                </a:extLst>
              </p:cNvPr>
              <p:cNvSpPr/>
              <p:nvPr/>
            </p:nvSpPr>
            <p:spPr>
              <a:xfrm>
                <a:off x="7289406" y="843401"/>
                <a:ext cx="270000" cy="270000"/>
              </a:xfrm>
              <a:prstGeom prst="ellipse">
                <a:avLst/>
              </a:prstGeom>
              <a:solidFill>
                <a:srgbClr val="0E0060">
                  <a:alpha val="25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526D4BE-8DAF-4358-86D1-C39C11E02F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88688" y="94268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Diamond 99">
                <a:extLst>
                  <a:ext uri="{FF2B5EF4-FFF2-40B4-BE49-F238E27FC236}">
                    <a16:creationId xmlns:a16="http://schemas.microsoft.com/office/drawing/2014/main" id="{397C420F-7548-4BD7-AE1A-7A0E4823E2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70406" y="91900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9E5415-690B-4FDF-BB37-ED18C62C429D}"/>
                </a:ext>
              </a:extLst>
            </p:cNvPr>
            <p:cNvGrpSpPr/>
            <p:nvPr/>
          </p:nvGrpSpPr>
          <p:grpSpPr>
            <a:xfrm>
              <a:off x="6582738" y="1713946"/>
              <a:ext cx="270000" cy="273163"/>
              <a:chOff x="6582738" y="1694433"/>
              <a:chExt cx="270000" cy="270000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1750B86-3CD9-44DB-846F-50394E5F6532}"/>
                  </a:ext>
                </a:extLst>
              </p:cNvPr>
              <p:cNvSpPr/>
              <p:nvPr/>
            </p:nvSpPr>
            <p:spPr>
              <a:xfrm>
                <a:off x="6582738" y="1694433"/>
                <a:ext cx="270000" cy="270000"/>
              </a:xfrm>
              <a:prstGeom prst="ellipse">
                <a:avLst/>
              </a:prstGeom>
              <a:solidFill>
                <a:srgbClr val="0E0060">
                  <a:alpha val="25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1206241-D522-4748-A6D9-CFABE977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82020" y="1793715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Diamond 114">
                <a:extLst>
                  <a:ext uri="{FF2B5EF4-FFF2-40B4-BE49-F238E27FC236}">
                    <a16:creationId xmlns:a16="http://schemas.microsoft.com/office/drawing/2014/main" id="{2F0D98CB-7052-42A2-844E-E05B776157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63738" y="1770033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E1C8AA-F15E-41D1-B0B1-70052E66A2A8}"/>
                </a:ext>
              </a:extLst>
            </p:cNvPr>
            <p:cNvGrpSpPr/>
            <p:nvPr/>
          </p:nvGrpSpPr>
          <p:grpSpPr>
            <a:xfrm>
              <a:off x="7235406" y="2507093"/>
              <a:ext cx="270000" cy="273163"/>
              <a:chOff x="7235406" y="2478396"/>
              <a:chExt cx="270000" cy="27000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7A298D4-063E-4C73-BA90-628AD8AB6452}"/>
                  </a:ext>
                </a:extLst>
              </p:cNvPr>
              <p:cNvSpPr/>
              <p:nvPr/>
            </p:nvSpPr>
            <p:spPr>
              <a:xfrm>
                <a:off x="7235406" y="2478396"/>
                <a:ext cx="270000" cy="270000"/>
              </a:xfrm>
              <a:prstGeom prst="ellipse">
                <a:avLst/>
              </a:prstGeom>
              <a:solidFill>
                <a:srgbClr val="0E0060">
                  <a:alpha val="50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7457E08-6E84-4AD9-B75F-794E662A74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34688" y="2577678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Diamond 119">
                <a:extLst>
                  <a:ext uri="{FF2B5EF4-FFF2-40B4-BE49-F238E27FC236}">
                    <a16:creationId xmlns:a16="http://schemas.microsoft.com/office/drawing/2014/main" id="{3A96AA81-1282-45A0-9000-450E066A5A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16406" y="2553996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7F9BFC-9384-4A37-9292-AAD5DF6C062F}"/>
                </a:ext>
              </a:extLst>
            </p:cNvPr>
            <p:cNvGrpSpPr/>
            <p:nvPr/>
          </p:nvGrpSpPr>
          <p:grpSpPr>
            <a:xfrm>
              <a:off x="1900052" y="2876490"/>
              <a:ext cx="108000" cy="120192"/>
              <a:chOff x="1900052" y="2843515"/>
              <a:chExt cx="108000" cy="118800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BA2AEF4-B0CD-4574-BDE6-2AB9C919EB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8334" y="2867197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Diamond 122">
                <a:extLst>
                  <a:ext uri="{FF2B5EF4-FFF2-40B4-BE49-F238E27FC236}">
                    <a16:creationId xmlns:a16="http://schemas.microsoft.com/office/drawing/2014/main" id="{91EA7104-0635-491A-A547-5417611BBD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00052" y="2843515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42DFDF-2B3F-4C9E-AAB0-3381FC141B40}"/>
                </a:ext>
              </a:extLst>
            </p:cNvPr>
            <p:cNvGrpSpPr/>
            <p:nvPr/>
          </p:nvGrpSpPr>
          <p:grpSpPr>
            <a:xfrm>
              <a:off x="2572334" y="4393655"/>
              <a:ext cx="108000" cy="120192"/>
              <a:chOff x="2572334" y="4343112"/>
              <a:chExt cx="108000" cy="118800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76401708-3815-4833-9B73-694ED997CC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90616" y="4366794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9" name="Diamond 128">
                <a:extLst>
                  <a:ext uri="{FF2B5EF4-FFF2-40B4-BE49-F238E27FC236}">
                    <a16:creationId xmlns:a16="http://schemas.microsoft.com/office/drawing/2014/main" id="{5445BBA3-BFBC-4FE7-A5DB-FAD06F701E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72334" y="4343112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C6E665-9297-4C6D-A26A-E9954972BDC7}"/>
                </a:ext>
              </a:extLst>
            </p:cNvPr>
            <p:cNvGrpSpPr/>
            <p:nvPr/>
          </p:nvGrpSpPr>
          <p:grpSpPr>
            <a:xfrm>
              <a:off x="3604019" y="4823984"/>
              <a:ext cx="108000" cy="120192"/>
              <a:chOff x="3604019" y="4768458"/>
              <a:chExt cx="108000" cy="118800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63A47AE2-ED70-4421-A388-40986B569B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2301" y="4792140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3" name="Diamond 142">
                <a:extLst>
                  <a:ext uri="{FF2B5EF4-FFF2-40B4-BE49-F238E27FC236}">
                    <a16:creationId xmlns:a16="http://schemas.microsoft.com/office/drawing/2014/main" id="{D41D1178-B71F-470A-AE86-EE2652B0F8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04019" y="4768458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6E6245-6555-4565-829E-7F976D3AF86A}"/>
                </a:ext>
              </a:extLst>
            </p:cNvPr>
            <p:cNvGrpSpPr/>
            <p:nvPr/>
          </p:nvGrpSpPr>
          <p:grpSpPr>
            <a:xfrm>
              <a:off x="5372799" y="5184559"/>
              <a:ext cx="108000" cy="120192"/>
              <a:chOff x="5372799" y="5124858"/>
              <a:chExt cx="108000" cy="118800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B791CE33-D745-4ADB-93A3-3BF360BBBF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91081" y="5148540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Diamond 158">
                <a:extLst>
                  <a:ext uri="{FF2B5EF4-FFF2-40B4-BE49-F238E27FC236}">
                    <a16:creationId xmlns:a16="http://schemas.microsoft.com/office/drawing/2014/main" id="{2667D6EB-B4BA-4DA6-A0BD-81DDB03B07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72799" y="5124858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F244B2-C72D-44E9-91A6-3762A124E49C}"/>
                </a:ext>
              </a:extLst>
            </p:cNvPr>
            <p:cNvGrpSpPr/>
            <p:nvPr/>
          </p:nvGrpSpPr>
          <p:grpSpPr>
            <a:xfrm>
              <a:off x="3712019" y="1066012"/>
              <a:ext cx="108000" cy="120192"/>
              <a:chOff x="3712019" y="1054001"/>
              <a:chExt cx="108000" cy="118800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C21E58E3-AA6A-4D60-BA5F-C7DF53E0E3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301" y="107768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Diamond 203">
                <a:extLst>
                  <a:ext uri="{FF2B5EF4-FFF2-40B4-BE49-F238E27FC236}">
                    <a16:creationId xmlns:a16="http://schemas.microsoft.com/office/drawing/2014/main" id="{54C17842-1A0F-4797-9D94-0CF44C6B50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12019" y="105400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FD6344E-A31D-46EB-9582-9992CD432E0D}"/>
                </a:ext>
              </a:extLst>
            </p:cNvPr>
            <p:cNvGrpSpPr/>
            <p:nvPr/>
          </p:nvGrpSpPr>
          <p:grpSpPr>
            <a:xfrm>
              <a:off x="4628016" y="713960"/>
              <a:ext cx="108000" cy="120192"/>
              <a:chOff x="4628016" y="706026"/>
              <a:chExt cx="108000" cy="118800"/>
            </a:xfrm>
          </p:grpSpPr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409CE795-E190-47EA-A0EE-9A2A5708B8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46298" y="729708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0" name="Diamond 229">
                <a:extLst>
                  <a:ext uri="{FF2B5EF4-FFF2-40B4-BE49-F238E27FC236}">
                    <a16:creationId xmlns:a16="http://schemas.microsoft.com/office/drawing/2014/main" id="{2D9806E3-5471-4750-959B-B9772E403B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28016" y="706026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A365D2D-2446-41BF-A2B0-08138AF3CD92}"/>
                </a:ext>
              </a:extLst>
            </p:cNvPr>
            <p:cNvGrpSpPr/>
            <p:nvPr/>
          </p:nvGrpSpPr>
          <p:grpSpPr>
            <a:xfrm>
              <a:off x="4927310" y="1500638"/>
              <a:ext cx="108000" cy="120192"/>
              <a:chOff x="4927310" y="1483595"/>
              <a:chExt cx="108000" cy="118800"/>
            </a:xfrm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7E079275-F558-4988-93F5-870A25D0FC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45592" y="1507277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6" name="Diamond 245">
                <a:extLst>
                  <a:ext uri="{FF2B5EF4-FFF2-40B4-BE49-F238E27FC236}">
                    <a16:creationId xmlns:a16="http://schemas.microsoft.com/office/drawing/2014/main" id="{36452B97-E514-458C-8F49-3887435E3A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27310" y="1483595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E7DC921-0136-4C2F-89B6-4671BD6EC500}"/>
                </a:ext>
              </a:extLst>
            </p:cNvPr>
            <p:cNvGrpSpPr/>
            <p:nvPr/>
          </p:nvGrpSpPr>
          <p:grpSpPr>
            <a:xfrm>
              <a:off x="5995558" y="1153550"/>
              <a:ext cx="108000" cy="120192"/>
              <a:chOff x="5995558" y="1140526"/>
              <a:chExt cx="108000" cy="118800"/>
            </a:xfrm>
          </p:grpSpPr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810B6EA4-47E6-40CA-9148-A4CA436CEC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13840" y="1164208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0" name="Diamond 249">
                <a:extLst>
                  <a:ext uri="{FF2B5EF4-FFF2-40B4-BE49-F238E27FC236}">
                    <a16:creationId xmlns:a16="http://schemas.microsoft.com/office/drawing/2014/main" id="{A3A55FD7-844C-41FC-A490-0C14E819309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95558" y="1140526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B3D3662-9858-428A-95C4-9309120F2014}"/>
                </a:ext>
              </a:extLst>
            </p:cNvPr>
            <p:cNvGrpSpPr/>
            <p:nvPr/>
          </p:nvGrpSpPr>
          <p:grpSpPr>
            <a:xfrm>
              <a:off x="5887558" y="2619717"/>
              <a:ext cx="108000" cy="120192"/>
              <a:chOff x="5887558" y="2589715"/>
              <a:chExt cx="108000" cy="118800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48FE5375-65E5-4685-9D97-8162091E5F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05840" y="2613397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6" name="Diamond 255">
                <a:extLst>
                  <a:ext uri="{FF2B5EF4-FFF2-40B4-BE49-F238E27FC236}">
                    <a16:creationId xmlns:a16="http://schemas.microsoft.com/office/drawing/2014/main" id="{C447784F-74EE-4763-9F51-E3486FBB20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87558" y="2589715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FED5505-4F4A-4ED6-A7B6-A9477C8E46F7}"/>
                </a:ext>
              </a:extLst>
            </p:cNvPr>
            <p:cNvGrpSpPr/>
            <p:nvPr/>
          </p:nvGrpSpPr>
          <p:grpSpPr>
            <a:xfrm>
              <a:off x="1792052" y="5064367"/>
              <a:ext cx="108000" cy="120192"/>
              <a:chOff x="1792052" y="5006058"/>
              <a:chExt cx="108000" cy="118800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8B66526E-BA32-4DBE-9E1B-1C7CD951B2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10334" y="5029740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9" name="Diamond 258">
                <a:extLst>
                  <a:ext uri="{FF2B5EF4-FFF2-40B4-BE49-F238E27FC236}">
                    <a16:creationId xmlns:a16="http://schemas.microsoft.com/office/drawing/2014/main" id="{B7C080BE-1D26-4FC3-8C28-E429960A3C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92052" y="5006058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B409441-26BE-4A20-BC9E-ED2A89C09128}"/>
                </a:ext>
              </a:extLst>
            </p:cNvPr>
            <p:cNvGrpSpPr/>
            <p:nvPr/>
          </p:nvGrpSpPr>
          <p:grpSpPr>
            <a:xfrm>
              <a:off x="1221235" y="3603056"/>
              <a:ext cx="108000" cy="120192"/>
              <a:chOff x="1221235" y="3561668"/>
              <a:chExt cx="108000" cy="118800"/>
            </a:xfrm>
          </p:grpSpPr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D59F35DB-50C1-4B89-9866-A93432B643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39517" y="3585350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2" name="Diamond 261">
                <a:extLst>
                  <a:ext uri="{FF2B5EF4-FFF2-40B4-BE49-F238E27FC236}">
                    <a16:creationId xmlns:a16="http://schemas.microsoft.com/office/drawing/2014/main" id="{2D9178DC-462E-4E12-B6E8-118E48ED58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21235" y="3561668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915D745-4C90-4CA0-998C-5B9F7369921A}"/>
                </a:ext>
              </a:extLst>
            </p:cNvPr>
            <p:cNvGrpSpPr/>
            <p:nvPr/>
          </p:nvGrpSpPr>
          <p:grpSpPr>
            <a:xfrm>
              <a:off x="0" y="0"/>
              <a:ext cx="8460000" cy="6647543"/>
              <a:chOff x="1866000" y="105228"/>
              <a:chExt cx="8460000" cy="664754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90EA7EB3-8FEF-4FE9-B457-DAD7EAEEE1EE}"/>
                  </a:ext>
                </a:extLst>
              </p:cNvPr>
              <p:cNvGrpSpPr/>
              <p:nvPr/>
            </p:nvGrpSpPr>
            <p:grpSpPr>
              <a:xfrm>
                <a:off x="1866000" y="105228"/>
                <a:ext cx="8460000" cy="6647543"/>
                <a:chOff x="2548712" y="527277"/>
                <a:chExt cx="7374733" cy="5715001"/>
              </a:xfrm>
            </p:grpSpPr>
            <p:pic>
              <p:nvPicPr>
                <p:cNvPr id="110" name="Picture 109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206DC8E8-1E3B-4D13-BC13-53A0F710A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0"/>
                  <a:ext cx="7321424" cy="5261463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D033BA1F-8712-461A-A17E-4BD96E753322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D3E7DCE9-F50D-48EB-800C-7BB52ED48019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26" name="Picture 125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BDE5479A-AF06-4FB5-827B-9283A2D724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130" name="Picture 129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CD2F1668-8675-473D-B33B-5500BCC99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31" name="Rectangle: Diagonal Corners Snipped 130">
                    <a:extLst>
                      <a:ext uri="{FF2B5EF4-FFF2-40B4-BE49-F238E27FC236}">
                        <a16:creationId xmlns:a16="http://schemas.microsoft.com/office/drawing/2014/main" id="{A09A9E76-857D-499D-B13D-B8260C51D0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32" name="Rectangle: Diagonal Corners Snipped 131">
                    <a:extLst>
                      <a:ext uri="{FF2B5EF4-FFF2-40B4-BE49-F238E27FC236}">
                        <a16:creationId xmlns:a16="http://schemas.microsoft.com/office/drawing/2014/main" id="{DECC9039-4C9D-4338-A69B-F2CC5BCD06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0DCF713-04B5-48D3-915A-26B7C448B441}"/>
                  </a:ext>
                </a:extLst>
              </p:cNvPr>
              <p:cNvSpPr txBox="1"/>
              <p:nvPr/>
            </p:nvSpPr>
            <p:spPr>
              <a:xfrm>
                <a:off x="5189891" y="6339183"/>
                <a:ext cx="4007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Supertext 01" panose="00000400000000000000" pitchFamily="2" charset="0"/>
                  </a:rPr>
                  <a:t>ENGI CONTROLLED SECTOR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09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1A2EE-DB63-4EBA-8485-04ADB18D8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79598" y="-6545208"/>
            <a:ext cx="7632854" cy="5968501"/>
          </a:xfrm>
          <a:prstGeom prst="rect">
            <a:avLst/>
          </a:prstGeom>
        </p:spPr>
      </p:pic>
      <p:pic>
        <p:nvPicPr>
          <p:cNvPr id="10" name="Picture 9" descr="A picture containing text, star, night sky&#10;&#10;Description automatically generated">
            <a:extLst>
              <a:ext uri="{FF2B5EF4-FFF2-40B4-BE49-F238E27FC236}">
                <a16:creationId xmlns:a16="http://schemas.microsoft.com/office/drawing/2014/main" id="{5EFD0730-2DD1-49B2-AAD4-FC43ED8E4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33" y="-1275665"/>
            <a:ext cx="1485714" cy="1371429"/>
          </a:xfrm>
          <a:prstGeom prst="rect">
            <a:avLst/>
          </a:prstGeom>
        </p:spPr>
      </p:pic>
      <p:pic>
        <p:nvPicPr>
          <p:cNvPr id="13" name="Picture 12" descr="A picture containing smoke, stack, night sky&#10;&#10;Description automatically generated">
            <a:extLst>
              <a:ext uri="{FF2B5EF4-FFF2-40B4-BE49-F238E27FC236}">
                <a16:creationId xmlns:a16="http://schemas.microsoft.com/office/drawing/2014/main" id="{B3467414-F949-44DA-9203-8C15C4528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62" y="-4855424"/>
            <a:ext cx="5194601" cy="4155680"/>
          </a:xfrm>
          <a:prstGeom prst="rect">
            <a:avLst/>
          </a:prstGeom>
        </p:spPr>
      </p:pic>
      <p:pic>
        <p:nvPicPr>
          <p:cNvPr id="88" name="Picture 87" descr="A picture containing smoke, stack, night sky&#10;&#10;Description automatically generated">
            <a:extLst>
              <a:ext uri="{FF2B5EF4-FFF2-40B4-BE49-F238E27FC236}">
                <a16:creationId xmlns:a16="http://schemas.microsoft.com/office/drawing/2014/main" id="{74C99A63-F386-4CB6-9A82-96B04CB1D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252333" y="-5412391"/>
            <a:ext cx="5194601" cy="4155680"/>
          </a:xfrm>
          <a:prstGeom prst="rect">
            <a:avLst/>
          </a:prstGeom>
        </p:spPr>
      </p:pic>
      <p:pic>
        <p:nvPicPr>
          <p:cNvPr id="89" name="Picture 88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DB276B2-210C-448F-B799-8A7A1F6A6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0402">
            <a:off x="14690739" y="-1911648"/>
            <a:ext cx="2031987" cy="1529698"/>
          </a:xfrm>
          <a:prstGeom prst="rect">
            <a:avLst/>
          </a:prstGeom>
        </p:spPr>
      </p:pic>
      <p:pic>
        <p:nvPicPr>
          <p:cNvPr id="90" name="Picture 89" descr="A picture containing smoke, stack, night sky&#10;&#10;Description automatically generated">
            <a:extLst>
              <a:ext uri="{FF2B5EF4-FFF2-40B4-BE49-F238E27FC236}">
                <a16:creationId xmlns:a16="http://schemas.microsoft.com/office/drawing/2014/main" id="{72086D1C-0296-49E2-BACF-D165A1A01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9429">
            <a:off x="9363144" y="-7238143"/>
            <a:ext cx="5194601" cy="4155680"/>
          </a:xfrm>
          <a:prstGeom prst="rect">
            <a:avLst/>
          </a:prstGeom>
        </p:spPr>
      </p:pic>
      <p:pic>
        <p:nvPicPr>
          <p:cNvPr id="91" name="Picture 90" descr="A picture containing smoke, stack, night sky&#10;&#10;Description automatically generated">
            <a:extLst>
              <a:ext uri="{FF2B5EF4-FFF2-40B4-BE49-F238E27FC236}">
                <a16:creationId xmlns:a16="http://schemas.microsoft.com/office/drawing/2014/main" id="{FD336502-D329-4D5C-8C1E-C2ABA45E9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673420" y="-6286927"/>
            <a:ext cx="5194601" cy="4155680"/>
          </a:xfrm>
          <a:prstGeom prst="rect">
            <a:avLst/>
          </a:prstGeom>
        </p:spPr>
      </p:pic>
      <p:pic>
        <p:nvPicPr>
          <p:cNvPr id="92" name="Picture 9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AED3585-B024-4072-9A84-F9629399D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22312">
            <a:off x="14344152" y="-715439"/>
            <a:ext cx="2031987" cy="15296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F9B1C03-EFAE-4FA2-AD03-04BEAA78B1E8}"/>
              </a:ext>
            </a:extLst>
          </p:cNvPr>
          <p:cNvGrpSpPr/>
          <p:nvPr/>
        </p:nvGrpSpPr>
        <p:grpSpPr>
          <a:xfrm>
            <a:off x="0" y="0"/>
            <a:ext cx="8460000" cy="6647543"/>
            <a:chOff x="0" y="0"/>
            <a:chExt cx="8460000" cy="664754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AD612B1-44E7-4DD0-BDFB-E4FF6F4DB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" t="472" r="1793"/>
            <a:stretch>
              <a:fillRect/>
            </a:stretch>
          </p:blipFill>
          <p:spPr>
            <a:xfrm>
              <a:off x="43542" y="38303"/>
              <a:ext cx="8383879" cy="6157969"/>
            </a:xfrm>
            <a:custGeom>
              <a:avLst/>
              <a:gdLst>
                <a:gd name="connsiteX0" fmla="*/ 7560854 w 8383879"/>
                <a:gd name="connsiteY0" fmla="*/ 5293044 h 6071751"/>
                <a:gd name="connsiteX1" fmla="*/ 8383878 w 8383879"/>
                <a:gd name="connsiteY1" fmla="*/ 5293044 h 6071751"/>
                <a:gd name="connsiteX2" fmla="*/ 7597558 w 8383879"/>
                <a:gd name="connsiteY2" fmla="*/ 6071751 h 6071751"/>
                <a:gd name="connsiteX3" fmla="*/ 7560854 w 8383879"/>
                <a:gd name="connsiteY3" fmla="*/ 6071751 h 6071751"/>
                <a:gd name="connsiteX4" fmla="*/ 0 w 8383879"/>
                <a:gd name="connsiteY4" fmla="*/ 5293043 h 6071751"/>
                <a:gd name="connsiteX5" fmla="*/ 7560851 w 8383879"/>
                <a:gd name="connsiteY5" fmla="*/ 5293043 h 6071751"/>
                <a:gd name="connsiteX6" fmla="*/ 7560851 w 8383879"/>
                <a:gd name="connsiteY6" fmla="*/ 6071751 h 6071751"/>
                <a:gd name="connsiteX7" fmla="*/ 0 w 8383879"/>
                <a:gd name="connsiteY7" fmla="*/ 6071751 h 6071751"/>
                <a:gd name="connsiteX8" fmla="*/ 127898 w 8383879"/>
                <a:gd name="connsiteY8" fmla="*/ 0 h 6071751"/>
                <a:gd name="connsiteX9" fmla="*/ 7955686 w 8383879"/>
                <a:gd name="connsiteY9" fmla="*/ 0 h 6071751"/>
                <a:gd name="connsiteX10" fmla="*/ 7955686 w 8383879"/>
                <a:gd name="connsiteY10" fmla="*/ 252869 h 6071751"/>
                <a:gd name="connsiteX11" fmla="*/ 8383879 w 8383879"/>
                <a:gd name="connsiteY11" fmla="*/ 252869 h 6071751"/>
                <a:gd name="connsiteX12" fmla="*/ 8383879 w 8383879"/>
                <a:gd name="connsiteY12" fmla="*/ 5293041 h 6071751"/>
                <a:gd name="connsiteX13" fmla="*/ 2 w 8383879"/>
                <a:gd name="connsiteY13" fmla="*/ 5293041 h 6071751"/>
                <a:gd name="connsiteX14" fmla="*/ 2 w 8383879"/>
                <a:gd name="connsiteY14" fmla="*/ 252869 h 6071751"/>
                <a:gd name="connsiteX15" fmla="*/ 1 w 8383879"/>
                <a:gd name="connsiteY15" fmla="*/ 252869 h 6071751"/>
                <a:gd name="connsiteX16" fmla="*/ 1 w 8383879"/>
                <a:gd name="connsiteY16" fmla="*/ 126435 h 6071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83879" h="6071751">
                  <a:moveTo>
                    <a:pt x="7560854" y="5293044"/>
                  </a:moveTo>
                  <a:lnTo>
                    <a:pt x="8383878" y="5293044"/>
                  </a:lnTo>
                  <a:lnTo>
                    <a:pt x="7597558" y="6071751"/>
                  </a:lnTo>
                  <a:lnTo>
                    <a:pt x="7560854" y="6071751"/>
                  </a:lnTo>
                  <a:close/>
                  <a:moveTo>
                    <a:pt x="0" y="5293043"/>
                  </a:moveTo>
                  <a:lnTo>
                    <a:pt x="7560851" y="5293043"/>
                  </a:lnTo>
                  <a:lnTo>
                    <a:pt x="7560851" y="6071751"/>
                  </a:lnTo>
                  <a:lnTo>
                    <a:pt x="0" y="6071751"/>
                  </a:lnTo>
                  <a:close/>
                  <a:moveTo>
                    <a:pt x="127898" y="0"/>
                  </a:moveTo>
                  <a:lnTo>
                    <a:pt x="7955686" y="0"/>
                  </a:lnTo>
                  <a:lnTo>
                    <a:pt x="7955686" y="252869"/>
                  </a:lnTo>
                  <a:lnTo>
                    <a:pt x="8383879" y="252869"/>
                  </a:lnTo>
                  <a:lnTo>
                    <a:pt x="8383879" y="5293041"/>
                  </a:lnTo>
                  <a:lnTo>
                    <a:pt x="2" y="5293041"/>
                  </a:lnTo>
                  <a:lnTo>
                    <a:pt x="2" y="252869"/>
                  </a:lnTo>
                  <a:lnTo>
                    <a:pt x="1" y="252869"/>
                  </a:lnTo>
                  <a:lnTo>
                    <a:pt x="1" y="126435"/>
                  </a:lnTo>
                  <a:close/>
                </a:path>
              </a:pathLst>
            </a:cu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D3CEAB3A-F31A-41FF-A7B9-357353A73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95" t="25301" r="10769" b="13508"/>
            <a:stretch>
              <a:fillRect/>
            </a:stretch>
          </p:blipFill>
          <p:spPr>
            <a:xfrm>
              <a:off x="43540" y="41558"/>
              <a:ext cx="8383879" cy="6192397"/>
            </a:xfrm>
            <a:custGeom>
              <a:avLst/>
              <a:gdLst>
                <a:gd name="connsiteX0" fmla="*/ 7560854 w 8383879"/>
                <a:gd name="connsiteY0" fmla="*/ 5366091 h 6192397"/>
                <a:gd name="connsiteX1" fmla="*/ 8383878 w 8383879"/>
                <a:gd name="connsiteY1" fmla="*/ 5366091 h 6192397"/>
                <a:gd name="connsiteX2" fmla="*/ 7560854 w 8383879"/>
                <a:gd name="connsiteY2" fmla="*/ 6192396 h 6192397"/>
                <a:gd name="connsiteX3" fmla="*/ 0 w 8383879"/>
                <a:gd name="connsiteY3" fmla="*/ 5366090 h 6192397"/>
                <a:gd name="connsiteX4" fmla="*/ 7560851 w 8383879"/>
                <a:gd name="connsiteY4" fmla="*/ 5366090 h 6192397"/>
                <a:gd name="connsiteX5" fmla="*/ 7560851 w 8383879"/>
                <a:gd name="connsiteY5" fmla="*/ 6192397 h 6192397"/>
                <a:gd name="connsiteX6" fmla="*/ 0 w 8383879"/>
                <a:gd name="connsiteY6" fmla="*/ 6192397 h 6192397"/>
                <a:gd name="connsiteX7" fmla="*/ 127898 w 8383879"/>
                <a:gd name="connsiteY7" fmla="*/ 0 h 6192397"/>
                <a:gd name="connsiteX8" fmla="*/ 7955686 w 8383879"/>
                <a:gd name="connsiteY8" fmla="*/ 0 h 6192397"/>
                <a:gd name="connsiteX9" fmla="*/ 7955686 w 8383879"/>
                <a:gd name="connsiteY9" fmla="*/ 256359 h 6192397"/>
                <a:gd name="connsiteX10" fmla="*/ 8383879 w 8383879"/>
                <a:gd name="connsiteY10" fmla="*/ 256359 h 6192397"/>
                <a:gd name="connsiteX11" fmla="*/ 8383879 w 8383879"/>
                <a:gd name="connsiteY11" fmla="*/ 5366089 h 6192397"/>
                <a:gd name="connsiteX12" fmla="*/ 3 w 8383879"/>
                <a:gd name="connsiteY12" fmla="*/ 5366089 h 6192397"/>
                <a:gd name="connsiteX13" fmla="*/ 3 w 8383879"/>
                <a:gd name="connsiteY13" fmla="*/ 256359 h 6192397"/>
                <a:gd name="connsiteX14" fmla="*/ 1 w 8383879"/>
                <a:gd name="connsiteY14" fmla="*/ 256359 h 6192397"/>
                <a:gd name="connsiteX15" fmla="*/ 1 w 8383879"/>
                <a:gd name="connsiteY15" fmla="*/ 128180 h 619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83879" h="6192397">
                  <a:moveTo>
                    <a:pt x="7560854" y="5366091"/>
                  </a:moveTo>
                  <a:lnTo>
                    <a:pt x="8383878" y="5366091"/>
                  </a:lnTo>
                  <a:lnTo>
                    <a:pt x="7560854" y="6192396"/>
                  </a:lnTo>
                  <a:close/>
                  <a:moveTo>
                    <a:pt x="0" y="5366090"/>
                  </a:moveTo>
                  <a:lnTo>
                    <a:pt x="7560851" y="5366090"/>
                  </a:lnTo>
                  <a:lnTo>
                    <a:pt x="7560851" y="6192397"/>
                  </a:lnTo>
                  <a:lnTo>
                    <a:pt x="0" y="6192397"/>
                  </a:lnTo>
                  <a:close/>
                  <a:moveTo>
                    <a:pt x="127898" y="0"/>
                  </a:moveTo>
                  <a:lnTo>
                    <a:pt x="7955686" y="0"/>
                  </a:lnTo>
                  <a:lnTo>
                    <a:pt x="7955686" y="256359"/>
                  </a:lnTo>
                  <a:lnTo>
                    <a:pt x="8383879" y="256359"/>
                  </a:lnTo>
                  <a:lnTo>
                    <a:pt x="8383879" y="5366089"/>
                  </a:lnTo>
                  <a:lnTo>
                    <a:pt x="3" y="5366089"/>
                  </a:lnTo>
                  <a:lnTo>
                    <a:pt x="3" y="256359"/>
                  </a:lnTo>
                  <a:lnTo>
                    <a:pt x="1" y="256359"/>
                  </a:lnTo>
                  <a:lnTo>
                    <a:pt x="1" y="128180"/>
                  </a:lnTo>
                  <a:close/>
                </a:path>
              </a:pathLst>
            </a:cu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E70D609-CEDE-4377-B1AD-1013B13CEA76}"/>
                </a:ext>
              </a:extLst>
            </p:cNvPr>
            <p:cNvGrpSpPr/>
            <p:nvPr/>
          </p:nvGrpSpPr>
          <p:grpSpPr>
            <a:xfrm>
              <a:off x="2821732" y="3429000"/>
              <a:ext cx="270000" cy="270000"/>
              <a:chOff x="2821732" y="3429000"/>
              <a:chExt cx="270000" cy="270000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5914EEA-7E1C-4727-851E-E88FCDB0F1A5}"/>
                  </a:ext>
                </a:extLst>
              </p:cNvPr>
              <p:cNvSpPr/>
              <p:nvPr/>
            </p:nvSpPr>
            <p:spPr>
              <a:xfrm>
                <a:off x="2821732" y="3429000"/>
                <a:ext cx="270000" cy="270000"/>
              </a:xfrm>
              <a:prstGeom prst="ellipse">
                <a:avLst/>
              </a:prstGeom>
              <a:solidFill>
                <a:srgbClr val="0E0060">
                  <a:alpha val="34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061BE950-B479-45CF-9DAF-B62609FEAA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18813" y="3528280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Diamond 141">
                <a:extLst>
                  <a:ext uri="{FF2B5EF4-FFF2-40B4-BE49-F238E27FC236}">
                    <a16:creationId xmlns:a16="http://schemas.microsoft.com/office/drawing/2014/main" id="{C3E56611-3FC8-45D5-A1D9-E400F8C896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00531" y="3504598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38100">
                  <a:srgbClr val="66FFFF">
                    <a:alpha val="1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BB8DE1-C8E2-45C8-8023-67CF1A0F1A00}"/>
                </a:ext>
              </a:extLst>
            </p:cNvPr>
            <p:cNvGrpSpPr/>
            <p:nvPr/>
          </p:nvGrpSpPr>
          <p:grpSpPr>
            <a:xfrm>
              <a:off x="4423286" y="3141111"/>
              <a:ext cx="270000" cy="270000"/>
              <a:chOff x="4423286" y="3141111"/>
              <a:chExt cx="270000" cy="270000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763C96B8-260F-465F-8C12-9ECA6E3C54D3}"/>
                  </a:ext>
                </a:extLst>
              </p:cNvPr>
              <p:cNvSpPr/>
              <p:nvPr/>
            </p:nvSpPr>
            <p:spPr>
              <a:xfrm>
                <a:off x="4423286" y="3141111"/>
                <a:ext cx="270000" cy="270000"/>
              </a:xfrm>
              <a:prstGeom prst="ellipse">
                <a:avLst/>
              </a:prstGeom>
              <a:solidFill>
                <a:srgbClr val="0E0060">
                  <a:alpha val="34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BAD064C6-D503-41AA-947F-C8B5521640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0367" y="3240391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3" name="Diamond 182">
                <a:extLst>
                  <a:ext uri="{FF2B5EF4-FFF2-40B4-BE49-F238E27FC236}">
                    <a16:creationId xmlns:a16="http://schemas.microsoft.com/office/drawing/2014/main" id="{E53992B7-1B69-4496-A6E5-4F42BB23E9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2085" y="3216709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38100">
                  <a:srgbClr val="66FFFF">
                    <a:alpha val="1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831051F-551A-4403-9AE1-141CDBAB67B0}"/>
                </a:ext>
              </a:extLst>
            </p:cNvPr>
            <p:cNvGrpSpPr/>
            <p:nvPr/>
          </p:nvGrpSpPr>
          <p:grpSpPr>
            <a:xfrm>
              <a:off x="5890325" y="1192051"/>
              <a:ext cx="270000" cy="270000"/>
              <a:chOff x="5890325" y="1192051"/>
              <a:chExt cx="270000" cy="270000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1E38E1F-C95D-42B5-9669-6E75B2DD8C97}"/>
                  </a:ext>
                </a:extLst>
              </p:cNvPr>
              <p:cNvSpPr/>
              <p:nvPr/>
            </p:nvSpPr>
            <p:spPr>
              <a:xfrm>
                <a:off x="5890325" y="1192051"/>
                <a:ext cx="270000" cy="270000"/>
              </a:xfrm>
              <a:prstGeom prst="ellipse">
                <a:avLst/>
              </a:prstGeom>
              <a:solidFill>
                <a:srgbClr val="0E0060">
                  <a:alpha val="34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2EC18C48-8B3A-4E0A-BE3B-8AA80DC834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7406" y="1291331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Diamond 205">
                <a:extLst>
                  <a:ext uri="{FF2B5EF4-FFF2-40B4-BE49-F238E27FC236}">
                    <a16:creationId xmlns:a16="http://schemas.microsoft.com/office/drawing/2014/main" id="{81744ECD-D111-42FF-9C79-56413A96AD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69124" y="1267649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38100">
                  <a:srgbClr val="66FFFF">
                    <a:alpha val="1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E9BF06-7027-4752-9EF0-028E759BACA3}"/>
                </a:ext>
              </a:extLst>
            </p:cNvPr>
            <p:cNvGrpSpPr/>
            <p:nvPr/>
          </p:nvGrpSpPr>
          <p:grpSpPr>
            <a:xfrm>
              <a:off x="1914051" y="822908"/>
              <a:ext cx="270000" cy="270000"/>
              <a:chOff x="1914051" y="822908"/>
              <a:chExt cx="270000" cy="27000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B75071D2-18D6-4212-9B1D-08986506DBB5}"/>
                  </a:ext>
                </a:extLst>
              </p:cNvPr>
              <p:cNvSpPr/>
              <p:nvPr/>
            </p:nvSpPr>
            <p:spPr>
              <a:xfrm>
                <a:off x="1914051" y="822908"/>
                <a:ext cx="270000" cy="270000"/>
              </a:xfrm>
              <a:prstGeom prst="ellipse">
                <a:avLst/>
              </a:prstGeom>
              <a:solidFill>
                <a:srgbClr val="0E0060">
                  <a:alpha val="34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3B1A599F-9EFA-443F-8D10-A16643CD32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11132" y="922188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Diamond 210">
                <a:extLst>
                  <a:ext uri="{FF2B5EF4-FFF2-40B4-BE49-F238E27FC236}">
                    <a16:creationId xmlns:a16="http://schemas.microsoft.com/office/drawing/2014/main" id="{16642261-B9CF-4894-8777-59AC6666D0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92850" y="898506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38100">
                  <a:srgbClr val="66FFFF">
                    <a:alpha val="1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2CA460A-FFF4-4EE4-8611-C875E4F79CBA}"/>
                </a:ext>
              </a:extLst>
            </p:cNvPr>
            <p:cNvGrpSpPr/>
            <p:nvPr/>
          </p:nvGrpSpPr>
          <p:grpSpPr>
            <a:xfrm>
              <a:off x="1043699" y="1728375"/>
              <a:ext cx="270000" cy="270000"/>
              <a:chOff x="1043699" y="1728375"/>
              <a:chExt cx="270000" cy="270000"/>
            </a:xfrm>
          </p:grpSpPr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C2915098-26F0-467F-A098-89D2A85F179F}"/>
                  </a:ext>
                </a:extLst>
              </p:cNvPr>
              <p:cNvSpPr/>
              <p:nvPr/>
            </p:nvSpPr>
            <p:spPr>
              <a:xfrm>
                <a:off x="1043699" y="1728375"/>
                <a:ext cx="270000" cy="270000"/>
              </a:xfrm>
              <a:prstGeom prst="ellipse">
                <a:avLst/>
              </a:prstGeom>
              <a:solidFill>
                <a:srgbClr val="0E0060">
                  <a:alpha val="34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BA86D9E0-8062-4DE9-BC84-BFB5CD2D33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40780" y="1827655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7" name="Diamond 216">
                <a:extLst>
                  <a:ext uri="{FF2B5EF4-FFF2-40B4-BE49-F238E27FC236}">
                    <a16:creationId xmlns:a16="http://schemas.microsoft.com/office/drawing/2014/main" id="{7B63EA10-6A11-42AF-BF77-4D5BA950E6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22498" y="1803973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38100">
                  <a:srgbClr val="66FFFF">
                    <a:alpha val="1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5DB6D6-4974-4935-9708-41BBD4E32FEA}"/>
                </a:ext>
              </a:extLst>
            </p:cNvPr>
            <p:cNvGrpSpPr/>
            <p:nvPr/>
          </p:nvGrpSpPr>
          <p:grpSpPr>
            <a:xfrm>
              <a:off x="2043856" y="1640253"/>
              <a:ext cx="270000" cy="270000"/>
              <a:chOff x="2043856" y="1640253"/>
              <a:chExt cx="270000" cy="270000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7F2DCDB8-1394-4341-82C0-7F24D8384A4F}"/>
                  </a:ext>
                </a:extLst>
              </p:cNvPr>
              <p:cNvSpPr/>
              <p:nvPr/>
            </p:nvSpPr>
            <p:spPr>
              <a:xfrm>
                <a:off x="2043856" y="1640253"/>
                <a:ext cx="270000" cy="270000"/>
              </a:xfrm>
              <a:prstGeom prst="ellipse">
                <a:avLst/>
              </a:prstGeom>
              <a:solidFill>
                <a:srgbClr val="0E0060">
                  <a:alpha val="34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4F9BA63A-76A5-4EA4-A78E-B15B33ED0D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0937" y="173953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2" name="Diamond 221">
                <a:extLst>
                  <a:ext uri="{FF2B5EF4-FFF2-40B4-BE49-F238E27FC236}">
                    <a16:creationId xmlns:a16="http://schemas.microsoft.com/office/drawing/2014/main" id="{5D12BA4D-D4AE-4619-852E-F8CA621C59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22655" y="171585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38100">
                  <a:srgbClr val="66FFFF">
                    <a:alpha val="1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98D479-490E-4624-8220-DFC809F44254}"/>
                </a:ext>
              </a:extLst>
            </p:cNvPr>
            <p:cNvGrpSpPr/>
            <p:nvPr/>
          </p:nvGrpSpPr>
          <p:grpSpPr>
            <a:xfrm>
              <a:off x="1503201" y="2722596"/>
              <a:ext cx="270000" cy="270000"/>
              <a:chOff x="1503201" y="2722596"/>
              <a:chExt cx="270000" cy="27000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FBE9DFE5-9E67-46D8-9E20-6B2F82A4E1F1}"/>
                  </a:ext>
                </a:extLst>
              </p:cNvPr>
              <p:cNvSpPr/>
              <p:nvPr/>
            </p:nvSpPr>
            <p:spPr>
              <a:xfrm>
                <a:off x="1503201" y="2722596"/>
                <a:ext cx="270000" cy="270000"/>
              </a:xfrm>
              <a:prstGeom prst="ellipse">
                <a:avLst/>
              </a:prstGeom>
              <a:solidFill>
                <a:srgbClr val="0E0060">
                  <a:alpha val="34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947BE0B-32AB-4B91-A6BD-F680D2FE3C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0282" y="2821876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7" name="Diamond 226">
                <a:extLst>
                  <a:ext uri="{FF2B5EF4-FFF2-40B4-BE49-F238E27FC236}">
                    <a16:creationId xmlns:a16="http://schemas.microsoft.com/office/drawing/2014/main" id="{FF1F952A-0E00-41C7-88BA-89FDE3B455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582000" y="2798194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38100">
                  <a:srgbClr val="66FFFF">
                    <a:alpha val="1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9055539-54E7-4C9A-974B-6FE09399CF58}"/>
                </a:ext>
              </a:extLst>
            </p:cNvPr>
            <p:cNvGrpSpPr/>
            <p:nvPr/>
          </p:nvGrpSpPr>
          <p:grpSpPr>
            <a:xfrm>
              <a:off x="987498" y="3689399"/>
              <a:ext cx="270000" cy="270000"/>
              <a:chOff x="987498" y="3689399"/>
              <a:chExt cx="270000" cy="270000"/>
            </a:xfrm>
          </p:grpSpPr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E18AB1A7-8018-466B-8DE3-2F8EB1D095E7}"/>
                  </a:ext>
                </a:extLst>
              </p:cNvPr>
              <p:cNvSpPr/>
              <p:nvPr/>
            </p:nvSpPr>
            <p:spPr>
              <a:xfrm>
                <a:off x="987498" y="3689399"/>
                <a:ext cx="270000" cy="270000"/>
              </a:xfrm>
              <a:prstGeom prst="ellipse">
                <a:avLst/>
              </a:prstGeom>
              <a:solidFill>
                <a:srgbClr val="0E0060">
                  <a:alpha val="34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0DA18BE8-EC3F-4E70-B5D0-BFAF9D3436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4579" y="3788679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1" name="Diamond 250">
                <a:extLst>
                  <a:ext uri="{FF2B5EF4-FFF2-40B4-BE49-F238E27FC236}">
                    <a16:creationId xmlns:a16="http://schemas.microsoft.com/office/drawing/2014/main" id="{84720BEE-1AFE-4419-B398-4660BA54DB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6297" y="3764997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38100">
                  <a:srgbClr val="66FFFF">
                    <a:alpha val="1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7748C43-82C7-4ADB-8958-5623D78D02EF}"/>
                </a:ext>
              </a:extLst>
            </p:cNvPr>
            <p:cNvGrpSpPr/>
            <p:nvPr/>
          </p:nvGrpSpPr>
          <p:grpSpPr>
            <a:xfrm>
              <a:off x="4961988" y="1192049"/>
              <a:ext cx="270000" cy="270000"/>
              <a:chOff x="4961988" y="1192049"/>
              <a:chExt cx="270000" cy="270000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C2DEE6EF-DABF-45A5-BEF3-C31B4C5BB0AE}"/>
                  </a:ext>
                </a:extLst>
              </p:cNvPr>
              <p:cNvSpPr/>
              <p:nvPr/>
            </p:nvSpPr>
            <p:spPr>
              <a:xfrm>
                <a:off x="4961988" y="1192049"/>
                <a:ext cx="270000" cy="270000"/>
              </a:xfrm>
              <a:prstGeom prst="ellipse">
                <a:avLst/>
              </a:prstGeom>
              <a:solidFill>
                <a:srgbClr val="0E0060">
                  <a:alpha val="34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C8E1DC33-EF92-4904-9226-AAE398B1E9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9069" y="1291329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6" name="Diamond 275">
                <a:extLst>
                  <a:ext uri="{FF2B5EF4-FFF2-40B4-BE49-F238E27FC236}">
                    <a16:creationId xmlns:a16="http://schemas.microsoft.com/office/drawing/2014/main" id="{8832FC64-A68A-4A9E-92B0-5A4F5CAC08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40787" y="1267647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38100">
                  <a:srgbClr val="66FFFF">
                    <a:alpha val="1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287BBA-C764-4FF4-BF67-D2D692A1C8FA}"/>
                </a:ext>
              </a:extLst>
            </p:cNvPr>
            <p:cNvGrpSpPr/>
            <p:nvPr/>
          </p:nvGrpSpPr>
          <p:grpSpPr>
            <a:xfrm>
              <a:off x="7885534" y="1445851"/>
              <a:ext cx="270000" cy="270000"/>
              <a:chOff x="7710029" y="524215"/>
              <a:chExt cx="270000" cy="270000"/>
            </a:xfrm>
          </p:grpSpPr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A2C3C408-3846-48FF-ACBE-6A8BC9718596}"/>
                  </a:ext>
                </a:extLst>
              </p:cNvPr>
              <p:cNvSpPr/>
              <p:nvPr/>
            </p:nvSpPr>
            <p:spPr>
              <a:xfrm>
                <a:off x="7710029" y="524215"/>
                <a:ext cx="270000" cy="270000"/>
              </a:xfrm>
              <a:prstGeom prst="ellipse">
                <a:avLst/>
              </a:prstGeom>
              <a:solidFill>
                <a:srgbClr val="0E0060">
                  <a:alpha val="34000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3444D525-0EF4-479A-BBDC-60987B4704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07110" y="623495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1" name="Diamond 280">
                <a:extLst>
                  <a:ext uri="{FF2B5EF4-FFF2-40B4-BE49-F238E27FC236}">
                    <a16:creationId xmlns:a16="http://schemas.microsoft.com/office/drawing/2014/main" id="{7AF3003F-7958-4A88-BF33-F3B6FF45B3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788828" y="599813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38100">
                  <a:srgbClr val="66FFFF">
                    <a:alpha val="1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AA57CE-8BFF-4068-A89E-EDF47CEB5C28}"/>
                </a:ext>
              </a:extLst>
            </p:cNvPr>
            <p:cNvGrpSpPr/>
            <p:nvPr/>
          </p:nvGrpSpPr>
          <p:grpSpPr>
            <a:xfrm>
              <a:off x="3928468" y="1525353"/>
              <a:ext cx="108000" cy="118800"/>
              <a:chOff x="3928468" y="1525353"/>
              <a:chExt cx="108000" cy="118800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2B452F36-F922-494D-A57E-90F0F5B0E2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46750" y="1549035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4" name="Diamond 283">
                <a:extLst>
                  <a:ext uri="{FF2B5EF4-FFF2-40B4-BE49-F238E27FC236}">
                    <a16:creationId xmlns:a16="http://schemas.microsoft.com/office/drawing/2014/main" id="{EB69AA29-ADAD-4EF9-A124-FD31AA6AC6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8468" y="1525353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70DB97-4BF1-4706-9813-6A26EA2608CE}"/>
                </a:ext>
              </a:extLst>
            </p:cNvPr>
            <p:cNvGrpSpPr/>
            <p:nvPr/>
          </p:nvGrpSpPr>
          <p:grpSpPr>
            <a:xfrm>
              <a:off x="2683996" y="2147653"/>
              <a:ext cx="108000" cy="118800"/>
              <a:chOff x="2683996" y="2147653"/>
              <a:chExt cx="108000" cy="118800"/>
            </a:xfrm>
          </p:grpSpPr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A33A8246-BA2E-452E-A633-DDB26CF97E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02278" y="2171335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7" name="Diamond 286">
                <a:extLst>
                  <a:ext uri="{FF2B5EF4-FFF2-40B4-BE49-F238E27FC236}">
                    <a16:creationId xmlns:a16="http://schemas.microsoft.com/office/drawing/2014/main" id="{29932090-CB92-4317-A6DC-4E5E2C9CB3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83996" y="2147653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246DB38-6EFD-48AD-8BD9-5EB40054B414}"/>
                </a:ext>
              </a:extLst>
            </p:cNvPr>
            <p:cNvGrpSpPr/>
            <p:nvPr/>
          </p:nvGrpSpPr>
          <p:grpSpPr>
            <a:xfrm>
              <a:off x="0" y="0"/>
              <a:ext cx="8460000" cy="6647543"/>
              <a:chOff x="1866000" y="105228"/>
              <a:chExt cx="8460000" cy="6647543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CAAB948-AA24-4C62-A6C3-5A9CC50CBDF9}"/>
                  </a:ext>
                </a:extLst>
              </p:cNvPr>
              <p:cNvGrpSpPr/>
              <p:nvPr/>
            </p:nvGrpSpPr>
            <p:grpSpPr>
              <a:xfrm>
                <a:off x="1866000" y="105228"/>
                <a:ext cx="8460000" cy="6647543"/>
                <a:chOff x="2548712" y="527277"/>
                <a:chExt cx="7374733" cy="5715001"/>
              </a:xfrm>
            </p:grpSpPr>
            <p:pic>
              <p:nvPicPr>
                <p:cNvPr id="110" name="Picture 109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B13E0849-1ECF-451D-80A7-D121638F28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0"/>
                  <a:ext cx="7321424" cy="5261463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C98E3102-D6AB-42D8-AF29-A34528C26785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9273A608-7502-4A64-9BD1-178ADB717EA1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3" name="Picture 112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5D147488-B9FF-4F76-A18C-A72CE26092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114" name="Picture 113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9E605CD1-AB72-4314-B56D-39DEF2F86E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15" name="Rectangle: Diagonal Corners Snipped 114">
                    <a:extLst>
                      <a:ext uri="{FF2B5EF4-FFF2-40B4-BE49-F238E27FC236}">
                        <a16:creationId xmlns:a16="http://schemas.microsoft.com/office/drawing/2014/main" id="{202BFD1F-31F2-4263-8C03-561303BEAC8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6" name="Rectangle: Diagonal Corners Snipped 115">
                    <a:extLst>
                      <a:ext uri="{FF2B5EF4-FFF2-40B4-BE49-F238E27FC236}">
                        <a16:creationId xmlns:a16="http://schemas.microsoft.com/office/drawing/2014/main" id="{78044134-72C7-40DA-9B68-FDD44A022CB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10301FD9-D372-403A-B5AF-EB344A1C0530}"/>
                  </a:ext>
                </a:extLst>
              </p:cNvPr>
              <p:cNvSpPr txBox="1"/>
              <p:nvPr/>
            </p:nvSpPr>
            <p:spPr>
              <a:xfrm>
                <a:off x="5189891" y="6339183"/>
                <a:ext cx="4007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Supertext 01" panose="00000400000000000000" pitchFamily="2" charset="0"/>
                  </a:rPr>
                  <a:t>UNCHARTED NEBULA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6086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tar, night sky&#10;&#10;Description automatically generated">
            <a:extLst>
              <a:ext uri="{FF2B5EF4-FFF2-40B4-BE49-F238E27FC236}">
                <a16:creationId xmlns:a16="http://schemas.microsoft.com/office/drawing/2014/main" id="{5EFD0730-2DD1-49B2-AAD4-FC43ED8E4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433" y="-1275665"/>
            <a:ext cx="1485714" cy="1371429"/>
          </a:xfrm>
          <a:prstGeom prst="rect">
            <a:avLst/>
          </a:prstGeom>
        </p:spPr>
      </p:pic>
      <p:pic>
        <p:nvPicPr>
          <p:cNvPr id="88" name="Picture 87" descr="A picture containing smoke, stack, night sky&#10;&#10;Description automatically generated">
            <a:extLst>
              <a:ext uri="{FF2B5EF4-FFF2-40B4-BE49-F238E27FC236}">
                <a16:creationId xmlns:a16="http://schemas.microsoft.com/office/drawing/2014/main" id="{74C99A63-F386-4CB6-9A82-96B04CB1D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902846" y="-7419882"/>
            <a:ext cx="5194601" cy="4155680"/>
          </a:xfrm>
          <a:prstGeom prst="rect">
            <a:avLst/>
          </a:prstGeom>
        </p:spPr>
      </p:pic>
      <p:pic>
        <p:nvPicPr>
          <p:cNvPr id="89" name="Picture 88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DB276B2-210C-448F-B799-8A7A1F6A6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30402">
            <a:off x="14690739" y="-1911648"/>
            <a:ext cx="2031987" cy="1529698"/>
          </a:xfrm>
          <a:prstGeom prst="rect">
            <a:avLst/>
          </a:prstGeom>
        </p:spPr>
      </p:pic>
      <p:pic>
        <p:nvPicPr>
          <p:cNvPr id="92" name="Picture 9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AED3585-B024-4072-9A84-F9629399D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22312">
            <a:off x="14344152" y="-715439"/>
            <a:ext cx="2031987" cy="1529698"/>
          </a:xfrm>
          <a:prstGeom prst="rect">
            <a:avLst/>
          </a:prstGeom>
        </p:spPr>
      </p:pic>
      <p:pic>
        <p:nvPicPr>
          <p:cNvPr id="18" name="Picture 17" descr="A picture containing text, indoor, close&#10;&#10;Description automatically generated">
            <a:extLst>
              <a:ext uri="{FF2B5EF4-FFF2-40B4-BE49-F238E27FC236}">
                <a16:creationId xmlns:a16="http://schemas.microsoft.com/office/drawing/2014/main" id="{28CF6F0D-2125-48BA-9A39-8B7E85EBE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2348" y="-7080583"/>
            <a:ext cx="7632854" cy="596850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4F5EBF4-ABE3-4C43-BCF5-E69E04CC850C}"/>
              </a:ext>
            </a:extLst>
          </p:cNvPr>
          <p:cNvGrpSpPr/>
          <p:nvPr/>
        </p:nvGrpSpPr>
        <p:grpSpPr>
          <a:xfrm>
            <a:off x="6062621" y="-1699126"/>
            <a:ext cx="270000" cy="270000"/>
            <a:chOff x="4269903" y="3222563"/>
            <a:chExt cx="270000" cy="2700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B5E1016-7942-4B1A-B2AE-B55F96B3D1A7}"/>
                </a:ext>
              </a:extLst>
            </p:cNvPr>
            <p:cNvSpPr/>
            <p:nvPr/>
          </p:nvSpPr>
          <p:spPr>
            <a:xfrm>
              <a:off x="4269903" y="3222563"/>
              <a:ext cx="270000" cy="270000"/>
            </a:xfrm>
            <a:prstGeom prst="ellipse">
              <a:avLst/>
            </a:prstGeom>
            <a:solidFill>
              <a:srgbClr val="0E0060">
                <a:alpha val="34118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941DF7B-7F69-4057-95A0-FF6251FCDC13}"/>
                </a:ext>
              </a:extLst>
            </p:cNvPr>
            <p:cNvGrpSpPr/>
            <p:nvPr/>
          </p:nvGrpSpPr>
          <p:grpSpPr>
            <a:xfrm>
              <a:off x="4350903" y="3298163"/>
              <a:ext cx="108000" cy="118800"/>
              <a:chOff x="5819686" y="3333881"/>
              <a:chExt cx="108000" cy="1188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C16AE1B-4EE3-4AC2-94E9-ACE880BB14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Diamond 82">
                <a:extLst>
                  <a:ext uri="{FF2B5EF4-FFF2-40B4-BE49-F238E27FC236}">
                    <a16:creationId xmlns:a16="http://schemas.microsoft.com/office/drawing/2014/main" id="{AC311A52-7FE0-48ED-A5D5-79855C8261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E744FA4-12B0-4346-99EA-2F74CE381AEF}"/>
              </a:ext>
            </a:extLst>
          </p:cNvPr>
          <p:cNvGrpSpPr/>
          <p:nvPr/>
        </p:nvGrpSpPr>
        <p:grpSpPr>
          <a:xfrm>
            <a:off x="6736930" y="-1623526"/>
            <a:ext cx="108000" cy="118800"/>
            <a:chOff x="5819686" y="3333881"/>
            <a:chExt cx="108000" cy="11880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BC63596-7E2B-4D36-BF44-0B96BA0401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7968" y="3357563"/>
              <a:ext cx="71437" cy="7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228600" dist="12700" dir="2700000" sx="150000" sy="1500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Diamond 85">
              <a:extLst>
                <a:ext uri="{FF2B5EF4-FFF2-40B4-BE49-F238E27FC236}">
                  <a16:creationId xmlns:a16="http://schemas.microsoft.com/office/drawing/2014/main" id="{579E426A-2EDD-4E88-AA04-EC432C30A447}"/>
                </a:ext>
              </a:extLst>
            </p:cNvPr>
            <p:cNvSpPr>
              <a:spLocks/>
            </p:cNvSpPr>
            <p:nvPr/>
          </p:nvSpPr>
          <p:spPr>
            <a:xfrm>
              <a:off x="5819686" y="3333881"/>
              <a:ext cx="108000" cy="118800"/>
            </a:xfrm>
            <a:prstGeom prst="diamond">
              <a:avLst/>
            </a:prstGeom>
            <a:solidFill>
              <a:srgbClr val="FFFF00"/>
            </a:solidFill>
            <a:ln w="19050">
              <a:solidFill>
                <a:schemeClr val="bg1">
                  <a:lumMod val="95000"/>
                </a:schemeClr>
              </a:solidFill>
            </a:ln>
            <a:effectLst>
              <a:glow rad="50800">
                <a:srgbClr val="66FFFF">
                  <a:alpha val="20000"/>
                </a:srgbClr>
              </a:glow>
              <a:innerShdw blurRad="762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DA1831-9E2F-4EED-8724-8B745D0B3F2B}"/>
              </a:ext>
            </a:extLst>
          </p:cNvPr>
          <p:cNvGrpSpPr/>
          <p:nvPr/>
        </p:nvGrpSpPr>
        <p:grpSpPr>
          <a:xfrm>
            <a:off x="0" y="0"/>
            <a:ext cx="8460000" cy="6647543"/>
            <a:chOff x="0" y="0"/>
            <a:chExt cx="8460000" cy="6647543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7E1CB21B-1B3E-43D6-80EF-2FB93A4A5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"/>
            <a:stretch>
              <a:fillRect/>
            </a:stretch>
          </p:blipFill>
          <p:spPr>
            <a:xfrm>
              <a:off x="43537" y="39884"/>
              <a:ext cx="8383879" cy="6155026"/>
            </a:xfrm>
            <a:custGeom>
              <a:avLst/>
              <a:gdLst>
                <a:gd name="connsiteX0" fmla="*/ 7560854 w 8383879"/>
                <a:gd name="connsiteY0" fmla="*/ 5334886 h 6155026"/>
                <a:gd name="connsiteX1" fmla="*/ 8383878 w 8383879"/>
                <a:gd name="connsiteY1" fmla="*/ 5334886 h 6155026"/>
                <a:gd name="connsiteX2" fmla="*/ 7562216 w 8383879"/>
                <a:gd name="connsiteY2" fmla="*/ 6155026 h 6155026"/>
                <a:gd name="connsiteX3" fmla="*/ 7560854 w 8383879"/>
                <a:gd name="connsiteY3" fmla="*/ 6155026 h 6155026"/>
                <a:gd name="connsiteX4" fmla="*/ 0 w 8383879"/>
                <a:gd name="connsiteY4" fmla="*/ 5334885 h 6155026"/>
                <a:gd name="connsiteX5" fmla="*/ 7560851 w 8383879"/>
                <a:gd name="connsiteY5" fmla="*/ 5334885 h 6155026"/>
                <a:gd name="connsiteX6" fmla="*/ 7560851 w 8383879"/>
                <a:gd name="connsiteY6" fmla="*/ 6155026 h 6155026"/>
                <a:gd name="connsiteX7" fmla="*/ 0 w 8383879"/>
                <a:gd name="connsiteY7" fmla="*/ 6155026 h 6155026"/>
                <a:gd name="connsiteX8" fmla="*/ 127898 w 8383879"/>
                <a:gd name="connsiteY8" fmla="*/ 0 h 6155026"/>
                <a:gd name="connsiteX9" fmla="*/ 7955686 w 8383879"/>
                <a:gd name="connsiteY9" fmla="*/ 0 h 6155026"/>
                <a:gd name="connsiteX10" fmla="*/ 7955686 w 8383879"/>
                <a:gd name="connsiteY10" fmla="*/ 254868 h 6155026"/>
                <a:gd name="connsiteX11" fmla="*/ 8383879 w 8383879"/>
                <a:gd name="connsiteY11" fmla="*/ 254868 h 6155026"/>
                <a:gd name="connsiteX12" fmla="*/ 8383879 w 8383879"/>
                <a:gd name="connsiteY12" fmla="*/ 5334884 h 6155026"/>
                <a:gd name="connsiteX13" fmla="*/ 2 w 8383879"/>
                <a:gd name="connsiteY13" fmla="*/ 5334884 h 6155026"/>
                <a:gd name="connsiteX14" fmla="*/ 2 w 8383879"/>
                <a:gd name="connsiteY14" fmla="*/ 254868 h 6155026"/>
                <a:gd name="connsiteX15" fmla="*/ 1 w 8383879"/>
                <a:gd name="connsiteY15" fmla="*/ 254868 h 6155026"/>
                <a:gd name="connsiteX16" fmla="*/ 1 w 8383879"/>
                <a:gd name="connsiteY16" fmla="*/ 127434 h 615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83879" h="6155026">
                  <a:moveTo>
                    <a:pt x="7560854" y="5334886"/>
                  </a:moveTo>
                  <a:lnTo>
                    <a:pt x="8383878" y="5334886"/>
                  </a:lnTo>
                  <a:lnTo>
                    <a:pt x="7562216" y="6155026"/>
                  </a:lnTo>
                  <a:lnTo>
                    <a:pt x="7560854" y="6155026"/>
                  </a:lnTo>
                  <a:close/>
                  <a:moveTo>
                    <a:pt x="0" y="5334885"/>
                  </a:moveTo>
                  <a:lnTo>
                    <a:pt x="7560851" y="5334885"/>
                  </a:lnTo>
                  <a:lnTo>
                    <a:pt x="7560851" y="6155026"/>
                  </a:lnTo>
                  <a:lnTo>
                    <a:pt x="0" y="6155026"/>
                  </a:lnTo>
                  <a:close/>
                  <a:moveTo>
                    <a:pt x="127898" y="0"/>
                  </a:moveTo>
                  <a:lnTo>
                    <a:pt x="7955686" y="0"/>
                  </a:lnTo>
                  <a:lnTo>
                    <a:pt x="7955686" y="254868"/>
                  </a:lnTo>
                  <a:lnTo>
                    <a:pt x="8383879" y="254868"/>
                  </a:lnTo>
                  <a:lnTo>
                    <a:pt x="8383879" y="5334884"/>
                  </a:lnTo>
                  <a:lnTo>
                    <a:pt x="2" y="5334884"/>
                  </a:lnTo>
                  <a:lnTo>
                    <a:pt x="2" y="254868"/>
                  </a:lnTo>
                  <a:lnTo>
                    <a:pt x="1" y="254868"/>
                  </a:lnTo>
                  <a:lnTo>
                    <a:pt x="1" y="127434"/>
                  </a:lnTo>
                  <a:close/>
                </a:path>
              </a:pathLst>
            </a:custGeom>
          </p:spPr>
        </p:pic>
        <p:pic>
          <p:nvPicPr>
            <p:cNvPr id="240" name="Picture 239" descr="A picture containing text, blurry, night sky&#10;&#10;Description automatically generated">
              <a:extLst>
                <a:ext uri="{FF2B5EF4-FFF2-40B4-BE49-F238E27FC236}">
                  <a16:creationId xmlns:a16="http://schemas.microsoft.com/office/drawing/2014/main" id="{BBBA766B-86E5-437E-9AAE-C88EDD17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0636" y="2629000"/>
              <a:ext cx="1511111" cy="800000"/>
            </a:xfrm>
            <a:prstGeom prst="rect">
              <a:avLst/>
            </a:prstGeom>
          </p:spPr>
        </p:pic>
        <p:pic>
          <p:nvPicPr>
            <p:cNvPr id="241" name="Picture 240" descr="A picture containing text, star, night sky&#10;&#10;Description automatically generated">
              <a:extLst>
                <a:ext uri="{FF2B5EF4-FFF2-40B4-BE49-F238E27FC236}">
                  <a16:creationId xmlns:a16="http://schemas.microsoft.com/office/drawing/2014/main" id="{00184B1D-6139-4C6F-A1FC-325507945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128" y="3789084"/>
              <a:ext cx="1485714" cy="1371429"/>
            </a:xfrm>
            <a:prstGeom prst="rect">
              <a:avLst/>
            </a:prstGeom>
          </p:spPr>
        </p:pic>
        <p:pic>
          <p:nvPicPr>
            <p:cNvPr id="242" name="Picture 241" descr="A picture containing text, blurry, night sky&#10;&#10;Description automatically generated">
              <a:extLst>
                <a:ext uri="{FF2B5EF4-FFF2-40B4-BE49-F238E27FC236}">
                  <a16:creationId xmlns:a16="http://schemas.microsoft.com/office/drawing/2014/main" id="{0A87520C-B547-47A1-9D3A-0AFBCFB8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75404">
              <a:off x="2688076" y="1509533"/>
              <a:ext cx="2786764" cy="1475346"/>
            </a:xfrm>
            <a:prstGeom prst="rect">
              <a:avLst/>
            </a:prstGeom>
          </p:spPr>
        </p:pic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E4F4897E-BF2A-44C8-8CD7-A6F588145801}"/>
                </a:ext>
              </a:extLst>
            </p:cNvPr>
            <p:cNvGrpSpPr/>
            <p:nvPr/>
          </p:nvGrpSpPr>
          <p:grpSpPr>
            <a:xfrm>
              <a:off x="7011445" y="621237"/>
              <a:ext cx="108000" cy="118800"/>
              <a:chOff x="5819686" y="3333881"/>
              <a:chExt cx="108000" cy="118800"/>
            </a:xfrm>
          </p:grpSpPr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C60A00D5-3E49-43D2-AF1F-8A2A0BD1E5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" name="Diamond 328">
                <a:extLst>
                  <a:ext uri="{FF2B5EF4-FFF2-40B4-BE49-F238E27FC236}">
                    <a16:creationId xmlns:a16="http://schemas.microsoft.com/office/drawing/2014/main" id="{5B22E9C7-443D-447D-A506-3AED85771D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262A9902-709D-4498-BD2E-29F92FEFCB29}"/>
                </a:ext>
              </a:extLst>
            </p:cNvPr>
            <p:cNvGrpSpPr/>
            <p:nvPr/>
          </p:nvGrpSpPr>
          <p:grpSpPr>
            <a:xfrm>
              <a:off x="7389471" y="2121801"/>
              <a:ext cx="108000" cy="118800"/>
              <a:chOff x="5819686" y="3333881"/>
              <a:chExt cx="108000" cy="118800"/>
            </a:xfrm>
          </p:grpSpPr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F7730CF9-82FD-4EAE-A20B-B2A89DACC2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7" name="Diamond 326">
                <a:extLst>
                  <a:ext uri="{FF2B5EF4-FFF2-40B4-BE49-F238E27FC236}">
                    <a16:creationId xmlns:a16="http://schemas.microsoft.com/office/drawing/2014/main" id="{E946B235-0113-4121-968A-DE5A7934C2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30240F7-BB72-4C8C-88D6-B548047A7EA7}"/>
                </a:ext>
              </a:extLst>
            </p:cNvPr>
            <p:cNvGrpSpPr/>
            <p:nvPr/>
          </p:nvGrpSpPr>
          <p:grpSpPr>
            <a:xfrm>
              <a:off x="7550940" y="4010540"/>
              <a:ext cx="108000" cy="118800"/>
              <a:chOff x="5819686" y="3333881"/>
              <a:chExt cx="108000" cy="118800"/>
            </a:xfrm>
          </p:grpSpPr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1086D441-7C60-4755-A3FF-D261E570FB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5" name="Diamond 324">
                <a:extLst>
                  <a:ext uri="{FF2B5EF4-FFF2-40B4-BE49-F238E27FC236}">
                    <a16:creationId xmlns:a16="http://schemas.microsoft.com/office/drawing/2014/main" id="{D974B4B2-1D77-457F-A5F7-B46933D708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E335409D-98E0-419F-939A-162AE127F00B}"/>
                </a:ext>
              </a:extLst>
            </p:cNvPr>
            <p:cNvGrpSpPr/>
            <p:nvPr/>
          </p:nvGrpSpPr>
          <p:grpSpPr>
            <a:xfrm>
              <a:off x="4485485" y="4129340"/>
              <a:ext cx="108000" cy="118800"/>
              <a:chOff x="5819686" y="3333881"/>
              <a:chExt cx="108000" cy="118800"/>
            </a:xfrm>
          </p:grpSpPr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0D842390-41D1-4B64-B6DB-614C270314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3" name="Diamond 322">
                <a:extLst>
                  <a:ext uri="{FF2B5EF4-FFF2-40B4-BE49-F238E27FC236}">
                    <a16:creationId xmlns:a16="http://schemas.microsoft.com/office/drawing/2014/main" id="{7020A575-46BC-4E3E-973E-7106ABA842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0C2E5A26-A5EB-4EC8-8D8F-F0F06F1C2900}"/>
                </a:ext>
              </a:extLst>
            </p:cNvPr>
            <p:cNvGrpSpPr/>
            <p:nvPr/>
          </p:nvGrpSpPr>
          <p:grpSpPr>
            <a:xfrm>
              <a:off x="3145774" y="4153022"/>
              <a:ext cx="108000" cy="118800"/>
              <a:chOff x="5819686" y="3333881"/>
              <a:chExt cx="108000" cy="118800"/>
            </a:xfrm>
          </p:grpSpPr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C074B476-FF44-4276-A051-3B5CDB43BE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Diamond 320">
                <a:extLst>
                  <a:ext uri="{FF2B5EF4-FFF2-40B4-BE49-F238E27FC236}">
                    <a16:creationId xmlns:a16="http://schemas.microsoft.com/office/drawing/2014/main" id="{FA06FAA9-0E16-4239-BE2A-39CF6D1ED6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F0E5FBAA-B846-4F4D-BC8F-6926CC455E00}"/>
                </a:ext>
              </a:extLst>
            </p:cNvPr>
            <p:cNvGrpSpPr/>
            <p:nvPr/>
          </p:nvGrpSpPr>
          <p:grpSpPr>
            <a:xfrm>
              <a:off x="3973458" y="5160513"/>
              <a:ext cx="108000" cy="118800"/>
              <a:chOff x="5819686" y="3333881"/>
              <a:chExt cx="108000" cy="118800"/>
            </a:xfrm>
          </p:grpSpPr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21DA4E3-717E-41F9-96D9-386ABA18D8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Diamond 318">
                <a:extLst>
                  <a:ext uri="{FF2B5EF4-FFF2-40B4-BE49-F238E27FC236}">
                    <a16:creationId xmlns:a16="http://schemas.microsoft.com/office/drawing/2014/main" id="{ABF542AA-A24A-48EA-9EE3-729C1969DE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93F20B29-1A64-4BD9-93B5-5D1A8CC2808C}"/>
                </a:ext>
              </a:extLst>
            </p:cNvPr>
            <p:cNvGrpSpPr/>
            <p:nvPr/>
          </p:nvGrpSpPr>
          <p:grpSpPr>
            <a:xfrm>
              <a:off x="2218555" y="4817017"/>
              <a:ext cx="108000" cy="118800"/>
              <a:chOff x="5819686" y="3333881"/>
              <a:chExt cx="108000" cy="118800"/>
            </a:xfrm>
          </p:grpSpPr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D336573C-F956-41C4-89D3-3FED480C05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Diamond 316">
                <a:extLst>
                  <a:ext uri="{FF2B5EF4-FFF2-40B4-BE49-F238E27FC236}">
                    <a16:creationId xmlns:a16="http://schemas.microsoft.com/office/drawing/2014/main" id="{D03DB589-962C-41BF-97CD-ECEC18E5CB4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B0FD5A6A-7EFC-430E-82D1-6A879F92A5D3}"/>
                </a:ext>
              </a:extLst>
            </p:cNvPr>
            <p:cNvGrpSpPr/>
            <p:nvPr/>
          </p:nvGrpSpPr>
          <p:grpSpPr>
            <a:xfrm>
              <a:off x="807766" y="3729684"/>
              <a:ext cx="108000" cy="118800"/>
              <a:chOff x="5819686" y="3333881"/>
              <a:chExt cx="108000" cy="118800"/>
            </a:xfrm>
          </p:grpSpPr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4DACD2B4-6D3B-4A37-B48A-03880D7968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5" name="Diamond 314">
                <a:extLst>
                  <a:ext uri="{FF2B5EF4-FFF2-40B4-BE49-F238E27FC236}">
                    <a16:creationId xmlns:a16="http://schemas.microsoft.com/office/drawing/2014/main" id="{E17F8478-A8C4-49A8-94B6-E1B67DA24D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599E023F-AB24-4707-90F1-49B596A4F057}"/>
                </a:ext>
              </a:extLst>
            </p:cNvPr>
            <p:cNvGrpSpPr/>
            <p:nvPr/>
          </p:nvGrpSpPr>
          <p:grpSpPr>
            <a:xfrm>
              <a:off x="897485" y="2346214"/>
              <a:ext cx="108000" cy="118800"/>
              <a:chOff x="5819686" y="3333881"/>
              <a:chExt cx="108000" cy="118800"/>
            </a:xfrm>
          </p:grpSpPr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F9657AA7-3CE1-4340-B3A0-437CE98FD6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" name="Diamond 312">
                <a:extLst>
                  <a:ext uri="{FF2B5EF4-FFF2-40B4-BE49-F238E27FC236}">
                    <a16:creationId xmlns:a16="http://schemas.microsoft.com/office/drawing/2014/main" id="{2A2506A1-9D03-4392-A604-C7EFBF0FD3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8B677234-389C-4064-9864-5D0F0953D127}"/>
                </a:ext>
              </a:extLst>
            </p:cNvPr>
            <p:cNvGrpSpPr/>
            <p:nvPr/>
          </p:nvGrpSpPr>
          <p:grpSpPr>
            <a:xfrm>
              <a:off x="3257673" y="593972"/>
              <a:ext cx="108000" cy="118800"/>
              <a:chOff x="5819686" y="3333881"/>
              <a:chExt cx="108000" cy="118800"/>
            </a:xfrm>
          </p:grpSpPr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217D7098-099D-48B3-863E-D11FF91706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" name="Diamond 310">
                <a:extLst>
                  <a:ext uri="{FF2B5EF4-FFF2-40B4-BE49-F238E27FC236}">
                    <a16:creationId xmlns:a16="http://schemas.microsoft.com/office/drawing/2014/main" id="{922D682F-7CAF-4232-BA01-617B56C61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12FED1C0-9BB0-42CE-B008-66A42F624407}"/>
                </a:ext>
              </a:extLst>
            </p:cNvPr>
            <p:cNvGrpSpPr/>
            <p:nvPr/>
          </p:nvGrpSpPr>
          <p:grpSpPr>
            <a:xfrm>
              <a:off x="5988000" y="5470496"/>
              <a:ext cx="108000" cy="118800"/>
              <a:chOff x="5819686" y="3333881"/>
              <a:chExt cx="108000" cy="118800"/>
            </a:xfrm>
          </p:grpSpPr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422BE7A1-F7D9-45FA-9EEA-C666DAEBC9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" name="Diamond 308">
                <a:extLst>
                  <a:ext uri="{FF2B5EF4-FFF2-40B4-BE49-F238E27FC236}">
                    <a16:creationId xmlns:a16="http://schemas.microsoft.com/office/drawing/2014/main" id="{996B344D-4F1D-48E4-97B2-A63A30BA02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DE2A4B1A-B18D-480F-B5B8-9F7F49286A8D}"/>
                </a:ext>
              </a:extLst>
            </p:cNvPr>
            <p:cNvGrpSpPr/>
            <p:nvPr/>
          </p:nvGrpSpPr>
          <p:grpSpPr>
            <a:xfrm>
              <a:off x="5158664" y="5024594"/>
              <a:ext cx="108000" cy="118800"/>
              <a:chOff x="5819686" y="3333881"/>
              <a:chExt cx="108000" cy="118800"/>
            </a:xfrm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25C70454-A4EE-4DDC-9366-06A7D83BA8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" name="Diamond 306">
                <a:extLst>
                  <a:ext uri="{FF2B5EF4-FFF2-40B4-BE49-F238E27FC236}">
                    <a16:creationId xmlns:a16="http://schemas.microsoft.com/office/drawing/2014/main" id="{F7F59469-D04E-4DF3-AA67-07F824D1F0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B3E0CE9A-3F5D-41C3-BF9C-E9D32EAAA4E4}"/>
                </a:ext>
              </a:extLst>
            </p:cNvPr>
            <p:cNvGrpSpPr/>
            <p:nvPr/>
          </p:nvGrpSpPr>
          <p:grpSpPr>
            <a:xfrm>
              <a:off x="3321747" y="2359684"/>
              <a:ext cx="270000" cy="270000"/>
              <a:chOff x="4269903" y="3222563"/>
              <a:chExt cx="270000" cy="270000"/>
            </a:xfrm>
          </p:grpSpPr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BCBA610-E8C9-4AD6-A840-F2071B9DF12C}"/>
                  </a:ext>
                </a:extLst>
              </p:cNvPr>
              <p:cNvSpPr/>
              <p:nvPr/>
            </p:nvSpPr>
            <p:spPr>
              <a:xfrm>
                <a:off x="4269903" y="3222563"/>
                <a:ext cx="27000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32ED2B09-2367-4497-84B9-36AE077FCE71}"/>
                  </a:ext>
                </a:extLst>
              </p:cNvPr>
              <p:cNvGrpSpPr/>
              <p:nvPr/>
            </p:nvGrpSpPr>
            <p:grpSpPr>
              <a:xfrm>
                <a:off x="4350903" y="3298163"/>
                <a:ext cx="108000" cy="118800"/>
                <a:chOff x="5819686" y="3333881"/>
                <a:chExt cx="108000" cy="118800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FA2A15BD-D043-4E4F-BFDF-BB34E88A00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37968" y="3357563"/>
                  <a:ext cx="71437" cy="7143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blurRad="228600" dist="12700" dir="2700000" sx="150000" sy="150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5" name="Diamond 304">
                  <a:extLst>
                    <a:ext uri="{FF2B5EF4-FFF2-40B4-BE49-F238E27FC236}">
                      <a16:creationId xmlns:a16="http://schemas.microsoft.com/office/drawing/2014/main" id="{81CE144C-2CED-4D2E-B1D5-0B9B413F313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9686" y="3333881"/>
                  <a:ext cx="108000" cy="118800"/>
                </a:xfrm>
                <a:prstGeom prst="diamond">
                  <a:avLst/>
                </a:prstGeom>
                <a:solidFill>
                  <a:srgbClr val="FFFF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>
                  <a:glow rad="101600">
                    <a:srgbClr val="66FFFF">
                      <a:alpha val="15000"/>
                    </a:srgbClr>
                  </a:glow>
                  <a:innerShdw blurRad="76200">
                    <a:prstClr val="black">
                      <a:alpha val="6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CB35442C-F717-48BC-B7F0-93E9304C82C2}"/>
                </a:ext>
              </a:extLst>
            </p:cNvPr>
            <p:cNvGrpSpPr/>
            <p:nvPr/>
          </p:nvGrpSpPr>
          <p:grpSpPr>
            <a:xfrm>
              <a:off x="2308274" y="2807264"/>
              <a:ext cx="270000" cy="270000"/>
              <a:chOff x="4269903" y="3222563"/>
              <a:chExt cx="270000" cy="270000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185AA0D9-5A2B-4B68-8C7B-7FC56ED158CF}"/>
                  </a:ext>
                </a:extLst>
              </p:cNvPr>
              <p:cNvSpPr/>
              <p:nvPr/>
            </p:nvSpPr>
            <p:spPr>
              <a:xfrm>
                <a:off x="4269903" y="3222563"/>
                <a:ext cx="27000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BD439093-21BD-4BD9-9C0A-24EC4528B521}"/>
                  </a:ext>
                </a:extLst>
              </p:cNvPr>
              <p:cNvGrpSpPr/>
              <p:nvPr/>
            </p:nvGrpSpPr>
            <p:grpSpPr>
              <a:xfrm>
                <a:off x="4350903" y="3298163"/>
                <a:ext cx="108000" cy="118800"/>
                <a:chOff x="5819686" y="3333881"/>
                <a:chExt cx="108000" cy="118800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CC5DECBE-FF0C-43FC-AFB8-595D806350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37968" y="3357563"/>
                  <a:ext cx="71437" cy="7143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blurRad="228600" dist="12700" dir="2700000" sx="150000" sy="150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" name="Diamond 300">
                  <a:extLst>
                    <a:ext uri="{FF2B5EF4-FFF2-40B4-BE49-F238E27FC236}">
                      <a16:creationId xmlns:a16="http://schemas.microsoft.com/office/drawing/2014/main" id="{B6227BC4-E709-4201-86E7-223FEC54AD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9686" y="3333881"/>
                  <a:ext cx="108000" cy="118800"/>
                </a:xfrm>
                <a:prstGeom prst="diamond">
                  <a:avLst/>
                </a:prstGeom>
                <a:solidFill>
                  <a:srgbClr val="FFFF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>
                  <a:glow rad="101600">
                    <a:srgbClr val="66FFFF">
                      <a:alpha val="15000"/>
                    </a:srgbClr>
                  </a:glow>
                  <a:innerShdw blurRad="76200">
                    <a:prstClr val="black">
                      <a:alpha val="6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7C544611-E80F-43A2-B439-4FBD93FE595F}"/>
                </a:ext>
              </a:extLst>
            </p:cNvPr>
            <p:cNvGrpSpPr/>
            <p:nvPr/>
          </p:nvGrpSpPr>
          <p:grpSpPr>
            <a:xfrm>
              <a:off x="6519997" y="3994340"/>
              <a:ext cx="270000" cy="270000"/>
              <a:chOff x="4269903" y="3222563"/>
              <a:chExt cx="270000" cy="270000"/>
            </a:xfrm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D0E91B3C-07AF-43B8-91A1-480FCC9C2405}"/>
                  </a:ext>
                </a:extLst>
              </p:cNvPr>
              <p:cNvSpPr/>
              <p:nvPr/>
            </p:nvSpPr>
            <p:spPr>
              <a:xfrm>
                <a:off x="4269903" y="3222563"/>
                <a:ext cx="27000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C8017A2C-2E52-441F-839D-0208F76435A8}"/>
                  </a:ext>
                </a:extLst>
              </p:cNvPr>
              <p:cNvGrpSpPr/>
              <p:nvPr/>
            </p:nvGrpSpPr>
            <p:grpSpPr>
              <a:xfrm>
                <a:off x="4350903" y="3298163"/>
                <a:ext cx="108000" cy="118800"/>
                <a:chOff x="5819686" y="3333881"/>
                <a:chExt cx="108000" cy="118800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1BACA6AA-BF57-4E05-B452-4FAA2E1F74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37968" y="3357563"/>
                  <a:ext cx="71437" cy="7143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blurRad="228600" dist="12700" dir="2700000" sx="150000" sy="150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" name="Diamond 296">
                  <a:extLst>
                    <a:ext uri="{FF2B5EF4-FFF2-40B4-BE49-F238E27FC236}">
                      <a16:creationId xmlns:a16="http://schemas.microsoft.com/office/drawing/2014/main" id="{AA20F3A7-5E46-4602-BA1D-1BEC77E42E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9686" y="3333881"/>
                  <a:ext cx="108000" cy="118800"/>
                </a:xfrm>
                <a:prstGeom prst="diamond">
                  <a:avLst/>
                </a:prstGeom>
                <a:solidFill>
                  <a:srgbClr val="FFFF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>
                  <a:glow rad="101600">
                    <a:srgbClr val="66FFFF">
                      <a:alpha val="15000"/>
                    </a:srgbClr>
                  </a:glow>
                  <a:innerShdw blurRad="76200">
                    <a:prstClr val="black">
                      <a:alpha val="6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25817D7B-FF02-4A13-B5FB-7EA474DB2985}"/>
                </a:ext>
              </a:extLst>
            </p:cNvPr>
            <p:cNvGrpSpPr/>
            <p:nvPr/>
          </p:nvGrpSpPr>
          <p:grpSpPr>
            <a:xfrm>
              <a:off x="6006282" y="4614909"/>
              <a:ext cx="270000" cy="270000"/>
              <a:chOff x="4269903" y="3222563"/>
              <a:chExt cx="270000" cy="270000"/>
            </a:xfrm>
          </p:grpSpPr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20D37180-E46C-4ACA-BC2F-CDBA39B6A94F}"/>
                  </a:ext>
                </a:extLst>
              </p:cNvPr>
              <p:cNvSpPr/>
              <p:nvPr/>
            </p:nvSpPr>
            <p:spPr>
              <a:xfrm>
                <a:off x="4269903" y="3222563"/>
                <a:ext cx="27000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37211713-93FD-436E-921A-1321B2511558}"/>
                  </a:ext>
                </a:extLst>
              </p:cNvPr>
              <p:cNvGrpSpPr/>
              <p:nvPr/>
            </p:nvGrpSpPr>
            <p:grpSpPr>
              <a:xfrm>
                <a:off x="4350903" y="3298163"/>
                <a:ext cx="108000" cy="118800"/>
                <a:chOff x="5819686" y="3333881"/>
                <a:chExt cx="108000" cy="118800"/>
              </a:xfrm>
            </p:grpSpPr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19F13101-87FB-4127-A322-A2337CE490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37968" y="3357563"/>
                  <a:ext cx="71437" cy="7143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blurRad="228600" dist="12700" dir="2700000" sx="150000" sy="150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3" name="Diamond 292">
                  <a:extLst>
                    <a:ext uri="{FF2B5EF4-FFF2-40B4-BE49-F238E27FC236}">
                      <a16:creationId xmlns:a16="http://schemas.microsoft.com/office/drawing/2014/main" id="{D584ABA7-2933-4BA9-A276-FF399A5D59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9686" y="3333881"/>
                  <a:ext cx="108000" cy="118800"/>
                </a:xfrm>
                <a:prstGeom prst="diamond">
                  <a:avLst/>
                </a:prstGeom>
                <a:solidFill>
                  <a:srgbClr val="FFFF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>
                  <a:glow rad="101600">
                    <a:srgbClr val="66FFFF">
                      <a:alpha val="15000"/>
                    </a:srgbClr>
                  </a:glow>
                  <a:innerShdw blurRad="76200">
                    <a:prstClr val="black">
                      <a:alpha val="6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1799E94D-9FC1-4294-8171-452E9847AB04}"/>
                </a:ext>
              </a:extLst>
            </p:cNvPr>
            <p:cNvGrpSpPr/>
            <p:nvPr/>
          </p:nvGrpSpPr>
          <p:grpSpPr>
            <a:xfrm>
              <a:off x="0" y="0"/>
              <a:ext cx="8460000" cy="6647543"/>
              <a:chOff x="1866000" y="105228"/>
              <a:chExt cx="8460000" cy="6647543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ACEDEFD-B559-4CAE-8298-E8AAABA9FD31}"/>
                  </a:ext>
                </a:extLst>
              </p:cNvPr>
              <p:cNvGrpSpPr/>
              <p:nvPr/>
            </p:nvGrpSpPr>
            <p:grpSpPr>
              <a:xfrm>
                <a:off x="1866000" y="105228"/>
                <a:ext cx="8460000" cy="6647543"/>
                <a:chOff x="2548712" y="527277"/>
                <a:chExt cx="7374733" cy="5715001"/>
              </a:xfrm>
            </p:grpSpPr>
            <p:pic>
              <p:nvPicPr>
                <p:cNvPr id="333" name="Picture 332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AD716BBD-B11A-4997-A41D-357D9E188C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0"/>
                  <a:ext cx="7321424" cy="5261463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51C59D59-13A5-420A-B26D-770C70A728B2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E474910E-D5F0-4A4B-9EC6-1CA71EA708EF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336" name="Picture 335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5554855B-B1A8-42C0-AA47-CDE80FB23D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337" name="Picture 336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A2E6C866-A6A7-436B-A2BE-477D3C204C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338" name="Rectangle: Diagonal Corners Snipped 337">
                    <a:extLst>
                      <a:ext uri="{FF2B5EF4-FFF2-40B4-BE49-F238E27FC236}">
                        <a16:creationId xmlns:a16="http://schemas.microsoft.com/office/drawing/2014/main" id="{A61A66C1-DB10-4805-B34B-666E73D832F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9" name="Rectangle: Diagonal Corners Snipped 338">
                    <a:extLst>
                      <a:ext uri="{FF2B5EF4-FFF2-40B4-BE49-F238E27FC236}">
                        <a16:creationId xmlns:a16="http://schemas.microsoft.com/office/drawing/2014/main" id="{298ED9B1-50AC-4B20-9FE7-2E82915FE03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AF034F58-00E1-4A1F-BA9D-0FB795596FA0}"/>
                  </a:ext>
                </a:extLst>
              </p:cNvPr>
              <p:cNvSpPr txBox="1"/>
              <p:nvPr/>
            </p:nvSpPr>
            <p:spPr>
              <a:xfrm>
                <a:off x="5189891" y="6339183"/>
                <a:ext cx="4007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Supertext 01" panose="00000400000000000000" pitchFamily="2" charset="0"/>
                  </a:rPr>
                  <a:t>MANTIS CONTROLLED SECTOR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80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close, soup&#10;&#10;Description automatically generated">
            <a:extLst>
              <a:ext uri="{FF2B5EF4-FFF2-40B4-BE49-F238E27FC236}">
                <a16:creationId xmlns:a16="http://schemas.microsoft.com/office/drawing/2014/main" id="{17DF4438-73C6-4C9C-8C1E-5C9F15BBF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4542" y="-6663973"/>
            <a:ext cx="7632854" cy="596850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4F5EBF4-ABE3-4C43-BCF5-E69E04CC850C}"/>
              </a:ext>
            </a:extLst>
          </p:cNvPr>
          <p:cNvGrpSpPr/>
          <p:nvPr/>
        </p:nvGrpSpPr>
        <p:grpSpPr>
          <a:xfrm>
            <a:off x="6263690" y="-1774726"/>
            <a:ext cx="270000" cy="270000"/>
            <a:chOff x="4269903" y="3222563"/>
            <a:chExt cx="270000" cy="2700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B5E1016-7942-4B1A-B2AE-B55F96B3D1A7}"/>
                </a:ext>
              </a:extLst>
            </p:cNvPr>
            <p:cNvSpPr/>
            <p:nvPr/>
          </p:nvSpPr>
          <p:spPr>
            <a:xfrm>
              <a:off x="4269903" y="3222563"/>
              <a:ext cx="270000" cy="270000"/>
            </a:xfrm>
            <a:prstGeom prst="ellipse">
              <a:avLst/>
            </a:prstGeom>
            <a:solidFill>
              <a:srgbClr val="0E0060">
                <a:alpha val="34118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941DF7B-7F69-4057-95A0-FF6251FCDC13}"/>
                </a:ext>
              </a:extLst>
            </p:cNvPr>
            <p:cNvGrpSpPr/>
            <p:nvPr/>
          </p:nvGrpSpPr>
          <p:grpSpPr>
            <a:xfrm>
              <a:off x="4350903" y="3298163"/>
              <a:ext cx="108000" cy="118800"/>
              <a:chOff x="5819686" y="3333881"/>
              <a:chExt cx="108000" cy="1188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C16AE1B-4EE3-4AC2-94E9-ACE880BB14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Diamond 82">
                <a:extLst>
                  <a:ext uri="{FF2B5EF4-FFF2-40B4-BE49-F238E27FC236}">
                    <a16:creationId xmlns:a16="http://schemas.microsoft.com/office/drawing/2014/main" id="{AC311A52-7FE0-48ED-A5D5-79855C8261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CAD42F-20BE-4538-BD63-324655973256}"/>
              </a:ext>
            </a:extLst>
          </p:cNvPr>
          <p:cNvGrpSpPr/>
          <p:nvPr/>
        </p:nvGrpSpPr>
        <p:grpSpPr>
          <a:xfrm>
            <a:off x="0" y="0"/>
            <a:ext cx="8460000" cy="6647543"/>
            <a:chOff x="0" y="0"/>
            <a:chExt cx="8460000" cy="6647543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890D97D-AE78-4C65-800A-871EA94E7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3536" y="39884"/>
              <a:ext cx="8383879" cy="6155024"/>
            </a:xfrm>
            <a:custGeom>
              <a:avLst/>
              <a:gdLst>
                <a:gd name="connsiteX0" fmla="*/ 7560854 w 8383879"/>
                <a:gd name="connsiteY0" fmla="*/ 5333707 h 6155024"/>
                <a:gd name="connsiteX1" fmla="*/ 8383878 w 8383879"/>
                <a:gd name="connsiteY1" fmla="*/ 5333707 h 6155024"/>
                <a:gd name="connsiteX2" fmla="*/ 7560855 w 8383879"/>
                <a:gd name="connsiteY2" fmla="*/ 6155024 h 6155024"/>
                <a:gd name="connsiteX3" fmla="*/ 7560854 w 8383879"/>
                <a:gd name="connsiteY3" fmla="*/ 6155024 h 6155024"/>
                <a:gd name="connsiteX4" fmla="*/ 0 w 8383879"/>
                <a:gd name="connsiteY4" fmla="*/ 5333706 h 6155024"/>
                <a:gd name="connsiteX5" fmla="*/ 7560851 w 8383879"/>
                <a:gd name="connsiteY5" fmla="*/ 5333706 h 6155024"/>
                <a:gd name="connsiteX6" fmla="*/ 7560851 w 8383879"/>
                <a:gd name="connsiteY6" fmla="*/ 6155024 h 6155024"/>
                <a:gd name="connsiteX7" fmla="*/ 0 w 8383879"/>
                <a:gd name="connsiteY7" fmla="*/ 6155024 h 6155024"/>
                <a:gd name="connsiteX8" fmla="*/ 127898 w 8383879"/>
                <a:gd name="connsiteY8" fmla="*/ 0 h 6155024"/>
                <a:gd name="connsiteX9" fmla="*/ 7955686 w 8383879"/>
                <a:gd name="connsiteY9" fmla="*/ 0 h 6155024"/>
                <a:gd name="connsiteX10" fmla="*/ 7955686 w 8383879"/>
                <a:gd name="connsiteY10" fmla="*/ 254812 h 6155024"/>
                <a:gd name="connsiteX11" fmla="*/ 8383879 w 8383879"/>
                <a:gd name="connsiteY11" fmla="*/ 254812 h 6155024"/>
                <a:gd name="connsiteX12" fmla="*/ 8383879 w 8383879"/>
                <a:gd name="connsiteY12" fmla="*/ 5333705 h 6155024"/>
                <a:gd name="connsiteX13" fmla="*/ 2 w 8383879"/>
                <a:gd name="connsiteY13" fmla="*/ 5333705 h 6155024"/>
                <a:gd name="connsiteX14" fmla="*/ 2 w 8383879"/>
                <a:gd name="connsiteY14" fmla="*/ 254812 h 6155024"/>
                <a:gd name="connsiteX15" fmla="*/ 1 w 8383879"/>
                <a:gd name="connsiteY15" fmla="*/ 254812 h 6155024"/>
                <a:gd name="connsiteX16" fmla="*/ 1 w 8383879"/>
                <a:gd name="connsiteY16" fmla="*/ 127406 h 615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83879" h="6155024">
                  <a:moveTo>
                    <a:pt x="7560854" y="5333707"/>
                  </a:moveTo>
                  <a:lnTo>
                    <a:pt x="8383878" y="5333707"/>
                  </a:lnTo>
                  <a:lnTo>
                    <a:pt x="7560855" y="6155024"/>
                  </a:lnTo>
                  <a:lnTo>
                    <a:pt x="7560854" y="6155024"/>
                  </a:lnTo>
                  <a:close/>
                  <a:moveTo>
                    <a:pt x="0" y="5333706"/>
                  </a:moveTo>
                  <a:lnTo>
                    <a:pt x="7560851" y="5333706"/>
                  </a:lnTo>
                  <a:lnTo>
                    <a:pt x="7560851" y="6155024"/>
                  </a:lnTo>
                  <a:lnTo>
                    <a:pt x="0" y="6155024"/>
                  </a:lnTo>
                  <a:close/>
                  <a:moveTo>
                    <a:pt x="127898" y="0"/>
                  </a:moveTo>
                  <a:lnTo>
                    <a:pt x="7955686" y="0"/>
                  </a:lnTo>
                  <a:lnTo>
                    <a:pt x="7955686" y="254812"/>
                  </a:lnTo>
                  <a:lnTo>
                    <a:pt x="8383879" y="254812"/>
                  </a:lnTo>
                  <a:lnTo>
                    <a:pt x="8383879" y="5333705"/>
                  </a:lnTo>
                  <a:lnTo>
                    <a:pt x="2" y="5333705"/>
                  </a:lnTo>
                  <a:lnTo>
                    <a:pt x="2" y="254812"/>
                  </a:lnTo>
                  <a:lnTo>
                    <a:pt x="1" y="254812"/>
                  </a:lnTo>
                  <a:lnTo>
                    <a:pt x="1" y="127406"/>
                  </a:lnTo>
                  <a:close/>
                </a:path>
              </a:pathLst>
            </a:custGeom>
          </p:spPr>
        </p:pic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A797F955-C8B0-42C9-A935-D08018217A4E}"/>
                </a:ext>
              </a:extLst>
            </p:cNvPr>
            <p:cNvGrpSpPr/>
            <p:nvPr/>
          </p:nvGrpSpPr>
          <p:grpSpPr>
            <a:xfrm>
              <a:off x="3702417" y="4250167"/>
              <a:ext cx="108000" cy="118800"/>
              <a:chOff x="5819686" y="3333881"/>
              <a:chExt cx="108000" cy="118800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8225C780-9318-4EDF-87D0-ABB2765B2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4" name="Diamond 243">
                <a:extLst>
                  <a:ext uri="{FF2B5EF4-FFF2-40B4-BE49-F238E27FC236}">
                    <a16:creationId xmlns:a16="http://schemas.microsoft.com/office/drawing/2014/main" id="{30F93EAC-E9D8-4E40-BBD8-271141BB65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01F5EDBA-5D11-4FC7-8C59-E1BA2D4A3E26}"/>
                </a:ext>
              </a:extLst>
            </p:cNvPr>
            <p:cNvGrpSpPr/>
            <p:nvPr/>
          </p:nvGrpSpPr>
          <p:grpSpPr>
            <a:xfrm>
              <a:off x="3269891" y="1966047"/>
              <a:ext cx="108000" cy="118800"/>
              <a:chOff x="5819686" y="3333881"/>
              <a:chExt cx="108000" cy="118800"/>
            </a:xfrm>
          </p:grpSpPr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D82EF20D-C8B9-4383-8AE4-A5F5508A93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7" name="Diamond 246">
                <a:extLst>
                  <a:ext uri="{FF2B5EF4-FFF2-40B4-BE49-F238E27FC236}">
                    <a16:creationId xmlns:a16="http://schemas.microsoft.com/office/drawing/2014/main" id="{DB7458CB-4D9C-416D-80B8-FB1EE08493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0F54F414-480D-4FC5-8E55-7A2C6F47CA7C}"/>
                </a:ext>
              </a:extLst>
            </p:cNvPr>
            <p:cNvGrpSpPr/>
            <p:nvPr/>
          </p:nvGrpSpPr>
          <p:grpSpPr>
            <a:xfrm>
              <a:off x="2862834" y="5146178"/>
              <a:ext cx="108000" cy="118800"/>
              <a:chOff x="5819686" y="3333881"/>
              <a:chExt cx="108000" cy="118800"/>
            </a:xfrm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6C6129B0-F840-4770-88C6-D3C3482F0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3" name="Diamond 252">
                <a:extLst>
                  <a:ext uri="{FF2B5EF4-FFF2-40B4-BE49-F238E27FC236}">
                    <a16:creationId xmlns:a16="http://schemas.microsoft.com/office/drawing/2014/main" id="{0CACE35B-9377-4BAB-A205-25E268C644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C4331E4E-A47A-4600-9E71-AF9A7AE5CD1F}"/>
                </a:ext>
              </a:extLst>
            </p:cNvPr>
            <p:cNvGrpSpPr/>
            <p:nvPr/>
          </p:nvGrpSpPr>
          <p:grpSpPr>
            <a:xfrm>
              <a:off x="1949885" y="1902767"/>
              <a:ext cx="108000" cy="118800"/>
              <a:chOff x="5819686" y="3333881"/>
              <a:chExt cx="108000" cy="118800"/>
            </a:xfrm>
          </p:grpSpPr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54CD8059-4072-4D2C-8F24-CCBD48E6A6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6" name="Diamond 255">
                <a:extLst>
                  <a:ext uri="{FF2B5EF4-FFF2-40B4-BE49-F238E27FC236}">
                    <a16:creationId xmlns:a16="http://schemas.microsoft.com/office/drawing/2014/main" id="{4C2BFB63-49F1-4FDF-A5F2-B60B0A3EF6F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5C3E362E-AECF-412B-BDA8-794FC2FD4616}"/>
                </a:ext>
              </a:extLst>
            </p:cNvPr>
            <p:cNvGrpSpPr/>
            <p:nvPr/>
          </p:nvGrpSpPr>
          <p:grpSpPr>
            <a:xfrm>
              <a:off x="4011545" y="749854"/>
              <a:ext cx="108000" cy="118800"/>
              <a:chOff x="5819686" y="3333881"/>
              <a:chExt cx="108000" cy="118800"/>
            </a:xfrm>
          </p:grpSpPr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757F341E-3431-4B14-8497-B9A1CDB491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2" name="Diamond 261">
                <a:extLst>
                  <a:ext uri="{FF2B5EF4-FFF2-40B4-BE49-F238E27FC236}">
                    <a16:creationId xmlns:a16="http://schemas.microsoft.com/office/drawing/2014/main" id="{CBCC6FA5-CB3E-4E82-B619-783E66A5F5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FF48E435-DE10-4E14-A8FE-D360305835BC}"/>
                </a:ext>
              </a:extLst>
            </p:cNvPr>
            <p:cNvGrpSpPr/>
            <p:nvPr/>
          </p:nvGrpSpPr>
          <p:grpSpPr>
            <a:xfrm>
              <a:off x="5219410" y="5223852"/>
              <a:ext cx="108000" cy="118800"/>
              <a:chOff x="5819686" y="3333881"/>
              <a:chExt cx="108000" cy="118800"/>
            </a:xfrm>
          </p:grpSpPr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C199D6BE-070B-4B48-8C7F-FF042A939B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" name="Diamond 282">
                <a:extLst>
                  <a:ext uri="{FF2B5EF4-FFF2-40B4-BE49-F238E27FC236}">
                    <a16:creationId xmlns:a16="http://schemas.microsoft.com/office/drawing/2014/main" id="{7D8234B6-B6DE-49CE-93B7-7E9265F78E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12E3138E-67AC-4B4A-A240-732E9C0FE58B}"/>
                </a:ext>
              </a:extLst>
            </p:cNvPr>
            <p:cNvGrpSpPr/>
            <p:nvPr/>
          </p:nvGrpSpPr>
          <p:grpSpPr>
            <a:xfrm>
              <a:off x="7081340" y="4963852"/>
              <a:ext cx="108000" cy="118800"/>
              <a:chOff x="5819686" y="3333881"/>
              <a:chExt cx="108000" cy="118800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FF886ED4-12E0-4592-B96E-60D566B5AE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6" name="Diamond 285">
                <a:extLst>
                  <a:ext uri="{FF2B5EF4-FFF2-40B4-BE49-F238E27FC236}">
                    <a16:creationId xmlns:a16="http://schemas.microsoft.com/office/drawing/2014/main" id="{E04E5B10-A947-4158-81B6-E951E3AA82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01C137A-B029-4ED2-A643-B1D9B4DF4DA1}"/>
                </a:ext>
              </a:extLst>
            </p:cNvPr>
            <p:cNvGrpSpPr/>
            <p:nvPr/>
          </p:nvGrpSpPr>
          <p:grpSpPr>
            <a:xfrm>
              <a:off x="1410719" y="822595"/>
              <a:ext cx="108000" cy="118800"/>
              <a:chOff x="5819686" y="3333881"/>
              <a:chExt cx="108000" cy="118800"/>
            </a:xfrm>
          </p:grpSpPr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727574D8-33E2-45FC-8B59-B478AAA471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" name="Diamond 291">
                <a:extLst>
                  <a:ext uri="{FF2B5EF4-FFF2-40B4-BE49-F238E27FC236}">
                    <a16:creationId xmlns:a16="http://schemas.microsoft.com/office/drawing/2014/main" id="{C8AEF36A-B09E-468F-99AA-B7221DC3B4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505C33F6-1F22-47BD-862A-5CAC05EB6B1F}"/>
                </a:ext>
              </a:extLst>
            </p:cNvPr>
            <p:cNvGrpSpPr/>
            <p:nvPr/>
          </p:nvGrpSpPr>
          <p:grpSpPr>
            <a:xfrm>
              <a:off x="914399" y="3001394"/>
              <a:ext cx="108000" cy="118800"/>
              <a:chOff x="5819686" y="3333881"/>
              <a:chExt cx="108000" cy="118800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796979A4-6E7E-492F-9956-B1A7E06253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4" name="Diamond 303">
                <a:extLst>
                  <a:ext uri="{FF2B5EF4-FFF2-40B4-BE49-F238E27FC236}">
                    <a16:creationId xmlns:a16="http://schemas.microsoft.com/office/drawing/2014/main" id="{A0F6EF31-3883-473B-B086-5DDE898E91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06AE61F8-4509-4670-B003-7049C6CE68CC}"/>
                </a:ext>
              </a:extLst>
            </p:cNvPr>
            <p:cNvGrpSpPr/>
            <p:nvPr/>
          </p:nvGrpSpPr>
          <p:grpSpPr>
            <a:xfrm>
              <a:off x="4699084" y="4725269"/>
              <a:ext cx="108000" cy="118800"/>
              <a:chOff x="5819686" y="3333881"/>
              <a:chExt cx="108000" cy="118800"/>
            </a:xfrm>
          </p:grpSpPr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6C8463B-AEC5-40CF-B53E-DACD508267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" name="Diamond 312">
                <a:extLst>
                  <a:ext uri="{FF2B5EF4-FFF2-40B4-BE49-F238E27FC236}">
                    <a16:creationId xmlns:a16="http://schemas.microsoft.com/office/drawing/2014/main" id="{3D564C2B-D0AF-4C24-AF9B-7EB969BF43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A8C1DD4A-A812-4FC4-A9B8-7395117F3C89}"/>
                </a:ext>
              </a:extLst>
            </p:cNvPr>
            <p:cNvGrpSpPr/>
            <p:nvPr/>
          </p:nvGrpSpPr>
          <p:grpSpPr>
            <a:xfrm>
              <a:off x="7975861" y="3738026"/>
              <a:ext cx="108000" cy="118800"/>
              <a:chOff x="5819686" y="3333881"/>
              <a:chExt cx="108000" cy="118800"/>
            </a:xfrm>
          </p:grpSpPr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2DBAEF5D-9FB8-4909-B28F-A204B727E7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Diamond 321">
                <a:extLst>
                  <a:ext uri="{FF2B5EF4-FFF2-40B4-BE49-F238E27FC236}">
                    <a16:creationId xmlns:a16="http://schemas.microsoft.com/office/drawing/2014/main" id="{B99335B3-ABE4-42EE-95FC-05B0590A27A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40AE202D-1EF9-479D-B4B7-7D3399174D6B}"/>
                </a:ext>
              </a:extLst>
            </p:cNvPr>
            <p:cNvGrpSpPr/>
            <p:nvPr/>
          </p:nvGrpSpPr>
          <p:grpSpPr>
            <a:xfrm>
              <a:off x="6157619" y="4336750"/>
              <a:ext cx="108000" cy="118800"/>
              <a:chOff x="5819686" y="3333881"/>
              <a:chExt cx="108000" cy="118800"/>
            </a:xfrm>
          </p:grpSpPr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BFC44A90-36DE-4217-B6E3-003193891F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5" name="Diamond 324">
                <a:extLst>
                  <a:ext uri="{FF2B5EF4-FFF2-40B4-BE49-F238E27FC236}">
                    <a16:creationId xmlns:a16="http://schemas.microsoft.com/office/drawing/2014/main" id="{63B6EBE5-2876-4DDB-BDBF-9BE8CEF3EA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73CE59DD-B42B-4921-9734-E8BEE214573C}"/>
                </a:ext>
              </a:extLst>
            </p:cNvPr>
            <p:cNvGrpSpPr/>
            <p:nvPr/>
          </p:nvGrpSpPr>
          <p:grpSpPr>
            <a:xfrm>
              <a:off x="0" y="0"/>
              <a:ext cx="8460000" cy="6647543"/>
              <a:chOff x="1866000" y="105228"/>
              <a:chExt cx="8460000" cy="6647543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203F5959-AC48-48ED-A46C-2FB29D94311D}"/>
                  </a:ext>
                </a:extLst>
              </p:cNvPr>
              <p:cNvGrpSpPr/>
              <p:nvPr/>
            </p:nvGrpSpPr>
            <p:grpSpPr>
              <a:xfrm>
                <a:off x="1866000" y="105228"/>
                <a:ext cx="8460000" cy="6647543"/>
                <a:chOff x="2548712" y="527277"/>
                <a:chExt cx="7374733" cy="5715001"/>
              </a:xfrm>
            </p:grpSpPr>
            <p:pic>
              <p:nvPicPr>
                <p:cNvPr id="329" name="Picture 328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0BE203D1-C6AA-44CC-A998-B17E9E4AB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0"/>
                  <a:ext cx="7321424" cy="5261463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330" name="Group 329">
                  <a:extLst>
                    <a:ext uri="{FF2B5EF4-FFF2-40B4-BE49-F238E27FC236}">
                      <a16:creationId xmlns:a16="http://schemas.microsoft.com/office/drawing/2014/main" id="{4DA256F4-01A1-4D0D-82B5-B84C4CA81FA6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331" name="Freeform: Shape 330">
                    <a:extLst>
                      <a:ext uri="{FF2B5EF4-FFF2-40B4-BE49-F238E27FC236}">
                        <a16:creationId xmlns:a16="http://schemas.microsoft.com/office/drawing/2014/main" id="{2E1CC2EE-01BA-4AE5-B584-E1A8870EADB2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332" name="Picture 331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56B4AC03-B550-48B3-8901-E961F22CF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333" name="Picture 332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243D735E-3E7B-426C-A29E-C663DD59F6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334" name="Rectangle: Diagonal Corners Snipped 333">
                    <a:extLst>
                      <a:ext uri="{FF2B5EF4-FFF2-40B4-BE49-F238E27FC236}">
                        <a16:creationId xmlns:a16="http://schemas.microsoft.com/office/drawing/2014/main" id="{8A2E3507-75BA-41C1-B6F1-3AE13D31F4D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5" name="Rectangle: Diagonal Corners Snipped 334">
                    <a:extLst>
                      <a:ext uri="{FF2B5EF4-FFF2-40B4-BE49-F238E27FC236}">
                        <a16:creationId xmlns:a16="http://schemas.microsoft.com/office/drawing/2014/main" id="{9138717F-84CB-4A00-96FD-C50245BF4C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B21ED7E2-0173-4921-829F-E7CA16F4B7A8}"/>
                  </a:ext>
                </a:extLst>
              </p:cNvPr>
              <p:cNvSpPr txBox="1"/>
              <p:nvPr/>
            </p:nvSpPr>
            <p:spPr>
              <a:xfrm>
                <a:off x="5189891" y="6339183"/>
                <a:ext cx="4007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Supertext 01" panose="00000400000000000000" pitchFamily="2" charset="0"/>
                  </a:rPr>
                  <a:t>ZOLTAN HOMEWORLDS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9885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F4438-73C6-4C9C-8C1E-5C9F15BBF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74542" y="-6663973"/>
            <a:ext cx="7632854" cy="596850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4F5EBF4-ABE3-4C43-BCF5-E69E04CC850C}"/>
              </a:ext>
            </a:extLst>
          </p:cNvPr>
          <p:cNvGrpSpPr/>
          <p:nvPr/>
        </p:nvGrpSpPr>
        <p:grpSpPr>
          <a:xfrm>
            <a:off x="6263690" y="-1774726"/>
            <a:ext cx="270000" cy="270000"/>
            <a:chOff x="4269903" y="3222563"/>
            <a:chExt cx="270000" cy="2700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B5E1016-7942-4B1A-B2AE-B55F96B3D1A7}"/>
                </a:ext>
              </a:extLst>
            </p:cNvPr>
            <p:cNvSpPr/>
            <p:nvPr/>
          </p:nvSpPr>
          <p:spPr>
            <a:xfrm>
              <a:off x="4269903" y="3222563"/>
              <a:ext cx="270000" cy="270000"/>
            </a:xfrm>
            <a:prstGeom prst="ellipse">
              <a:avLst/>
            </a:prstGeom>
            <a:solidFill>
              <a:srgbClr val="0E0060">
                <a:alpha val="34118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941DF7B-7F69-4057-95A0-FF6251FCDC13}"/>
                </a:ext>
              </a:extLst>
            </p:cNvPr>
            <p:cNvGrpSpPr/>
            <p:nvPr/>
          </p:nvGrpSpPr>
          <p:grpSpPr>
            <a:xfrm>
              <a:off x="4350903" y="3298163"/>
              <a:ext cx="108000" cy="118800"/>
              <a:chOff x="5819686" y="3333881"/>
              <a:chExt cx="108000" cy="1188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C16AE1B-4EE3-4AC2-94E9-ACE880BB14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Diamond 82">
                <a:extLst>
                  <a:ext uri="{FF2B5EF4-FFF2-40B4-BE49-F238E27FC236}">
                    <a16:creationId xmlns:a16="http://schemas.microsoft.com/office/drawing/2014/main" id="{AC311A52-7FE0-48ED-A5D5-79855C8261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F970A2-B686-4486-A5B9-1F279D4C6DC5}"/>
              </a:ext>
            </a:extLst>
          </p:cNvPr>
          <p:cNvGrpSpPr/>
          <p:nvPr/>
        </p:nvGrpSpPr>
        <p:grpSpPr>
          <a:xfrm>
            <a:off x="7745028" y="-1663407"/>
            <a:ext cx="108000" cy="118800"/>
            <a:chOff x="5819686" y="3333881"/>
            <a:chExt cx="108000" cy="1188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E7EBF6C-BEB1-434A-8CBD-A32789B93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7968" y="3357563"/>
              <a:ext cx="71437" cy="7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228600" dist="12700" dir="2700000" sx="150000" sy="1500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9D22A698-658D-406B-81DE-3E1A7D08EBA2}"/>
                </a:ext>
              </a:extLst>
            </p:cNvPr>
            <p:cNvSpPr>
              <a:spLocks/>
            </p:cNvSpPr>
            <p:nvPr/>
          </p:nvSpPr>
          <p:spPr>
            <a:xfrm>
              <a:off x="5819686" y="3333881"/>
              <a:ext cx="108000" cy="118800"/>
            </a:xfrm>
            <a:prstGeom prst="diamond">
              <a:avLst/>
            </a:prstGeom>
            <a:solidFill>
              <a:srgbClr val="FFFF00"/>
            </a:solidFill>
            <a:ln w="19050">
              <a:solidFill>
                <a:schemeClr val="bg1">
                  <a:lumMod val="95000"/>
                </a:schemeClr>
              </a:solidFill>
            </a:ln>
            <a:effectLst>
              <a:glow rad="50800">
                <a:srgbClr val="66FFFF">
                  <a:alpha val="20000"/>
                </a:srgbClr>
              </a:glow>
              <a:innerShdw blurRad="762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D0B06-9A21-45C8-968C-D43E01F23F17}"/>
              </a:ext>
            </a:extLst>
          </p:cNvPr>
          <p:cNvGrpSpPr/>
          <p:nvPr/>
        </p:nvGrpSpPr>
        <p:grpSpPr>
          <a:xfrm>
            <a:off x="0" y="0"/>
            <a:ext cx="8460000" cy="6647543"/>
            <a:chOff x="0" y="0"/>
            <a:chExt cx="8460000" cy="664754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831A016-4FC1-4D3D-805C-AD78938FFAE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" b="73"/>
            <a:stretch>
              <a:fillRect/>
            </a:stretch>
          </p:blipFill>
          <p:spPr>
            <a:xfrm rot="10800000" flipH="1">
              <a:off x="43534" y="44389"/>
              <a:ext cx="8375853" cy="6150519"/>
            </a:xfrm>
            <a:custGeom>
              <a:avLst/>
              <a:gdLst>
                <a:gd name="connsiteX0" fmla="*/ 7560853 w 8375853"/>
                <a:gd name="connsiteY0" fmla="*/ 820718 h 6150519"/>
                <a:gd name="connsiteX1" fmla="*/ 8375853 w 8375853"/>
                <a:gd name="connsiteY1" fmla="*/ 820718 h 6150519"/>
                <a:gd name="connsiteX2" fmla="*/ 8375853 w 8375853"/>
                <a:gd name="connsiteY2" fmla="*/ 812715 h 6150519"/>
                <a:gd name="connsiteX3" fmla="*/ 7560853 w 8375853"/>
                <a:gd name="connsiteY3" fmla="*/ 1 h 6150519"/>
                <a:gd name="connsiteX4" fmla="*/ 0 w 8375853"/>
                <a:gd name="connsiteY4" fmla="*/ 820719 h 6150519"/>
                <a:gd name="connsiteX5" fmla="*/ 7560851 w 8375853"/>
                <a:gd name="connsiteY5" fmla="*/ 820719 h 6150519"/>
                <a:gd name="connsiteX6" fmla="*/ 7560851 w 8375853"/>
                <a:gd name="connsiteY6" fmla="*/ 0 h 6150519"/>
                <a:gd name="connsiteX7" fmla="*/ 0 w 8375853"/>
                <a:gd name="connsiteY7" fmla="*/ 0 h 6150519"/>
                <a:gd name="connsiteX8" fmla="*/ 127898 w 8375853"/>
                <a:gd name="connsiteY8" fmla="*/ 6150519 h 6150519"/>
                <a:gd name="connsiteX9" fmla="*/ 7955686 w 8375853"/>
                <a:gd name="connsiteY9" fmla="*/ 6150519 h 6150519"/>
                <a:gd name="connsiteX10" fmla="*/ 7955686 w 8375853"/>
                <a:gd name="connsiteY10" fmla="*/ 5895894 h 6150519"/>
                <a:gd name="connsiteX11" fmla="*/ 8375853 w 8375853"/>
                <a:gd name="connsiteY11" fmla="*/ 5895894 h 6150519"/>
                <a:gd name="connsiteX12" fmla="*/ 8375853 w 8375853"/>
                <a:gd name="connsiteY12" fmla="*/ 820720 h 6150519"/>
                <a:gd name="connsiteX13" fmla="*/ 2 w 8375853"/>
                <a:gd name="connsiteY13" fmla="*/ 820720 h 6150519"/>
                <a:gd name="connsiteX14" fmla="*/ 2 w 8375853"/>
                <a:gd name="connsiteY14" fmla="*/ 5895894 h 6150519"/>
                <a:gd name="connsiteX15" fmla="*/ 1 w 8375853"/>
                <a:gd name="connsiteY15" fmla="*/ 5895894 h 6150519"/>
                <a:gd name="connsiteX16" fmla="*/ 1 w 8375853"/>
                <a:gd name="connsiteY16" fmla="*/ 6023206 h 61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75853" h="6150519">
                  <a:moveTo>
                    <a:pt x="7560853" y="820718"/>
                  </a:moveTo>
                  <a:lnTo>
                    <a:pt x="8375853" y="820718"/>
                  </a:lnTo>
                  <a:lnTo>
                    <a:pt x="8375853" y="812715"/>
                  </a:lnTo>
                  <a:lnTo>
                    <a:pt x="7560853" y="1"/>
                  </a:lnTo>
                  <a:close/>
                  <a:moveTo>
                    <a:pt x="0" y="820719"/>
                  </a:moveTo>
                  <a:lnTo>
                    <a:pt x="7560851" y="820719"/>
                  </a:lnTo>
                  <a:lnTo>
                    <a:pt x="7560851" y="0"/>
                  </a:lnTo>
                  <a:lnTo>
                    <a:pt x="0" y="0"/>
                  </a:lnTo>
                  <a:close/>
                  <a:moveTo>
                    <a:pt x="127898" y="6150519"/>
                  </a:moveTo>
                  <a:lnTo>
                    <a:pt x="7955686" y="6150519"/>
                  </a:lnTo>
                  <a:lnTo>
                    <a:pt x="7955686" y="5895894"/>
                  </a:lnTo>
                  <a:lnTo>
                    <a:pt x="8375853" y="5895894"/>
                  </a:lnTo>
                  <a:lnTo>
                    <a:pt x="8375853" y="820720"/>
                  </a:lnTo>
                  <a:lnTo>
                    <a:pt x="2" y="820720"/>
                  </a:lnTo>
                  <a:lnTo>
                    <a:pt x="2" y="5895894"/>
                  </a:lnTo>
                  <a:lnTo>
                    <a:pt x="1" y="5895894"/>
                  </a:lnTo>
                  <a:lnTo>
                    <a:pt x="1" y="6023206"/>
                  </a:lnTo>
                  <a:close/>
                </a:path>
              </a:pathLst>
            </a:custGeom>
          </p:spPr>
        </p:pic>
        <p:pic>
          <p:nvPicPr>
            <p:cNvPr id="62" name="Picture 61" descr="A picture containing smoke, stack, night sky&#10;&#10;Description automatically generated">
              <a:extLst>
                <a:ext uri="{FF2B5EF4-FFF2-40B4-BE49-F238E27FC236}">
                  <a16:creationId xmlns:a16="http://schemas.microsoft.com/office/drawing/2014/main" id="{6B709F8C-1D2E-479D-882D-56226E2E5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378"/>
            <a:stretch>
              <a:fillRect/>
            </a:stretch>
          </p:blipFill>
          <p:spPr>
            <a:xfrm>
              <a:off x="4637067" y="706606"/>
              <a:ext cx="3776295" cy="3994898"/>
            </a:xfrm>
            <a:custGeom>
              <a:avLst/>
              <a:gdLst>
                <a:gd name="connsiteX0" fmla="*/ 0 w 3776295"/>
                <a:gd name="connsiteY0" fmla="*/ 0 h 3994898"/>
                <a:gd name="connsiteX1" fmla="*/ 3776295 w 3776295"/>
                <a:gd name="connsiteY1" fmla="*/ 0 h 3994898"/>
                <a:gd name="connsiteX2" fmla="*/ 3776295 w 3776295"/>
                <a:gd name="connsiteY2" fmla="*/ 3994898 h 3994898"/>
                <a:gd name="connsiteX3" fmla="*/ 0 w 3776295"/>
                <a:gd name="connsiteY3" fmla="*/ 3994898 h 399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6295" h="3994898">
                  <a:moveTo>
                    <a:pt x="0" y="0"/>
                  </a:moveTo>
                  <a:lnTo>
                    <a:pt x="3776295" y="0"/>
                  </a:lnTo>
                  <a:lnTo>
                    <a:pt x="3776295" y="3994898"/>
                  </a:lnTo>
                  <a:lnTo>
                    <a:pt x="0" y="3994898"/>
                  </a:lnTo>
                  <a:close/>
                </a:path>
              </a:pathLst>
            </a:custGeom>
          </p:spPr>
        </p:pic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C5D663E-0223-4656-ABC9-939A823C430E}"/>
                </a:ext>
              </a:extLst>
            </p:cNvPr>
            <p:cNvGrpSpPr/>
            <p:nvPr/>
          </p:nvGrpSpPr>
          <p:grpSpPr>
            <a:xfrm>
              <a:off x="840918" y="2248193"/>
              <a:ext cx="108000" cy="118800"/>
              <a:chOff x="5819686" y="3333881"/>
              <a:chExt cx="108000" cy="118800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ED70C3C-0811-4AF3-9757-0BC9BB2EC2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Diamond 132">
                <a:extLst>
                  <a:ext uri="{FF2B5EF4-FFF2-40B4-BE49-F238E27FC236}">
                    <a16:creationId xmlns:a16="http://schemas.microsoft.com/office/drawing/2014/main" id="{8B3C01C8-22BF-46CB-9B04-6E16E66355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36A767E-5BDA-4924-B887-EFC580E1E97B}"/>
                </a:ext>
              </a:extLst>
            </p:cNvPr>
            <p:cNvGrpSpPr/>
            <p:nvPr/>
          </p:nvGrpSpPr>
          <p:grpSpPr>
            <a:xfrm>
              <a:off x="1079874" y="759857"/>
              <a:ext cx="108000" cy="118800"/>
              <a:chOff x="5819686" y="3333881"/>
              <a:chExt cx="108000" cy="11880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8F13235-AABC-44D9-8D80-CE01A08A98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Diamond 135">
                <a:extLst>
                  <a:ext uri="{FF2B5EF4-FFF2-40B4-BE49-F238E27FC236}">
                    <a16:creationId xmlns:a16="http://schemas.microsoft.com/office/drawing/2014/main" id="{CF6661DB-7232-48ED-8E3C-58440BDD6D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D2FF549-092A-466E-9B67-1716D0F5CDCB}"/>
                </a:ext>
              </a:extLst>
            </p:cNvPr>
            <p:cNvGrpSpPr/>
            <p:nvPr/>
          </p:nvGrpSpPr>
          <p:grpSpPr>
            <a:xfrm>
              <a:off x="4230000" y="2083567"/>
              <a:ext cx="108000" cy="118800"/>
              <a:chOff x="5819686" y="3333881"/>
              <a:chExt cx="108000" cy="1188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7186572-4A49-4658-99D7-3DC58838AC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Diamond 138">
                <a:extLst>
                  <a:ext uri="{FF2B5EF4-FFF2-40B4-BE49-F238E27FC236}">
                    <a16:creationId xmlns:a16="http://schemas.microsoft.com/office/drawing/2014/main" id="{1823E30B-E588-4652-8746-46D289794A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C4799E9-FDE7-4B7F-9E7C-261D670969FF}"/>
                </a:ext>
              </a:extLst>
            </p:cNvPr>
            <p:cNvGrpSpPr/>
            <p:nvPr/>
          </p:nvGrpSpPr>
          <p:grpSpPr>
            <a:xfrm>
              <a:off x="2148422" y="3264002"/>
              <a:ext cx="108000" cy="118800"/>
              <a:chOff x="5819686" y="3333881"/>
              <a:chExt cx="108000" cy="11880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2841DBD-6BA3-4353-A609-6AA2CCC4E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Diamond 141">
                <a:extLst>
                  <a:ext uri="{FF2B5EF4-FFF2-40B4-BE49-F238E27FC236}">
                    <a16:creationId xmlns:a16="http://schemas.microsoft.com/office/drawing/2014/main" id="{07C9C2EF-3AFF-47A3-B3EC-EA531625AD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53103E6E-DE32-42CB-A484-3922C6C6DC21}"/>
                </a:ext>
              </a:extLst>
            </p:cNvPr>
            <p:cNvGrpSpPr/>
            <p:nvPr/>
          </p:nvGrpSpPr>
          <p:grpSpPr>
            <a:xfrm>
              <a:off x="1547996" y="3864280"/>
              <a:ext cx="108000" cy="118800"/>
              <a:chOff x="5819686" y="3333881"/>
              <a:chExt cx="108000" cy="118800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25C3B710-25A2-435B-BC60-D668AF2998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Diamond 144">
                <a:extLst>
                  <a:ext uri="{FF2B5EF4-FFF2-40B4-BE49-F238E27FC236}">
                    <a16:creationId xmlns:a16="http://schemas.microsoft.com/office/drawing/2014/main" id="{049ECCB4-4790-46FB-A94A-CEF3DDC34D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D5CE0A5-2575-4349-BFFE-4AFC80D5DA37}"/>
                </a:ext>
              </a:extLst>
            </p:cNvPr>
            <p:cNvGrpSpPr/>
            <p:nvPr/>
          </p:nvGrpSpPr>
          <p:grpSpPr>
            <a:xfrm>
              <a:off x="894918" y="4809010"/>
              <a:ext cx="108000" cy="118800"/>
              <a:chOff x="5819686" y="3333881"/>
              <a:chExt cx="108000" cy="118800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A9BCE108-F048-4F49-865D-E2C9175E59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Diamond 147">
                <a:extLst>
                  <a:ext uri="{FF2B5EF4-FFF2-40B4-BE49-F238E27FC236}">
                    <a16:creationId xmlns:a16="http://schemas.microsoft.com/office/drawing/2014/main" id="{39884E8C-4347-4EF0-963B-3462AB41D7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4E5765A-CC17-4672-A861-F10602253A97}"/>
                </a:ext>
              </a:extLst>
            </p:cNvPr>
            <p:cNvGrpSpPr/>
            <p:nvPr/>
          </p:nvGrpSpPr>
          <p:grpSpPr>
            <a:xfrm>
              <a:off x="5988000" y="5300392"/>
              <a:ext cx="108000" cy="118800"/>
              <a:chOff x="5819686" y="3333881"/>
              <a:chExt cx="108000" cy="118800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8A48F34-A8CC-4965-91BE-30308B76A1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Diamond 150">
                <a:extLst>
                  <a:ext uri="{FF2B5EF4-FFF2-40B4-BE49-F238E27FC236}">
                    <a16:creationId xmlns:a16="http://schemas.microsoft.com/office/drawing/2014/main" id="{6ECE3ECF-8C58-4A01-AD4E-9AF7B35F2C7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3272F89-2E37-4761-99A0-18F5EB01BB53}"/>
                </a:ext>
              </a:extLst>
            </p:cNvPr>
            <p:cNvGrpSpPr/>
            <p:nvPr/>
          </p:nvGrpSpPr>
          <p:grpSpPr>
            <a:xfrm>
              <a:off x="7330929" y="5010432"/>
              <a:ext cx="108000" cy="118800"/>
              <a:chOff x="5819686" y="3333881"/>
              <a:chExt cx="108000" cy="118800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029A2E2-6CF5-4C4F-99D8-DCC14E13B8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Diamond 153">
                <a:extLst>
                  <a:ext uri="{FF2B5EF4-FFF2-40B4-BE49-F238E27FC236}">
                    <a16:creationId xmlns:a16="http://schemas.microsoft.com/office/drawing/2014/main" id="{27E1BF63-965A-43E5-80EC-F7D84B3CD8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0C10491-C8F5-49EB-B245-4725018D7541}"/>
                </a:ext>
              </a:extLst>
            </p:cNvPr>
            <p:cNvGrpSpPr/>
            <p:nvPr/>
          </p:nvGrpSpPr>
          <p:grpSpPr>
            <a:xfrm>
              <a:off x="4568128" y="1084317"/>
              <a:ext cx="108000" cy="118800"/>
              <a:chOff x="5819686" y="3333881"/>
              <a:chExt cx="108000" cy="118800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24AB1620-F289-4CDB-B070-20B4C956E8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Diamond 156">
                <a:extLst>
                  <a:ext uri="{FF2B5EF4-FFF2-40B4-BE49-F238E27FC236}">
                    <a16:creationId xmlns:a16="http://schemas.microsoft.com/office/drawing/2014/main" id="{D287FD5A-5CEA-448A-AA57-114BBB9E51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2FCD1CE-2F6D-4C6B-95CE-B4DE78B10792}"/>
                </a:ext>
              </a:extLst>
            </p:cNvPr>
            <p:cNvGrpSpPr/>
            <p:nvPr/>
          </p:nvGrpSpPr>
          <p:grpSpPr>
            <a:xfrm>
              <a:off x="8123084" y="1404928"/>
              <a:ext cx="108000" cy="118800"/>
              <a:chOff x="5819686" y="3333881"/>
              <a:chExt cx="108000" cy="1188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06391411-1C68-4DB9-A7E8-27D6F40598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Diamond 159">
                <a:extLst>
                  <a:ext uri="{FF2B5EF4-FFF2-40B4-BE49-F238E27FC236}">
                    <a16:creationId xmlns:a16="http://schemas.microsoft.com/office/drawing/2014/main" id="{292552FD-7BFD-4AAB-8340-0F562B9651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A211A9F-577A-428C-AE7A-97B2E254683F}"/>
                </a:ext>
              </a:extLst>
            </p:cNvPr>
            <p:cNvGrpSpPr/>
            <p:nvPr/>
          </p:nvGrpSpPr>
          <p:grpSpPr>
            <a:xfrm>
              <a:off x="5898282" y="542618"/>
              <a:ext cx="108000" cy="118800"/>
              <a:chOff x="5819686" y="3333881"/>
              <a:chExt cx="108000" cy="118800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6503D50-4007-4335-8149-E7643504C0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Diamond 162">
                <a:extLst>
                  <a:ext uri="{FF2B5EF4-FFF2-40B4-BE49-F238E27FC236}">
                    <a16:creationId xmlns:a16="http://schemas.microsoft.com/office/drawing/2014/main" id="{BE2264C0-BFC7-4D4C-AD1D-2BC9ECE99B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581A5A2C-7DC4-49F3-8767-AF876BD43DCD}"/>
                </a:ext>
              </a:extLst>
            </p:cNvPr>
            <p:cNvGrpSpPr/>
            <p:nvPr/>
          </p:nvGrpSpPr>
          <p:grpSpPr>
            <a:xfrm>
              <a:off x="0" y="0"/>
              <a:ext cx="8460000" cy="6647543"/>
              <a:chOff x="1866000" y="105228"/>
              <a:chExt cx="8460000" cy="6647543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CB90DB6B-21B2-4F2F-855B-0E6C3386A780}"/>
                  </a:ext>
                </a:extLst>
              </p:cNvPr>
              <p:cNvGrpSpPr/>
              <p:nvPr/>
            </p:nvGrpSpPr>
            <p:grpSpPr>
              <a:xfrm>
                <a:off x="1866000" y="105228"/>
                <a:ext cx="8460000" cy="6647543"/>
                <a:chOff x="2548712" y="527277"/>
                <a:chExt cx="7374733" cy="5715001"/>
              </a:xfrm>
            </p:grpSpPr>
            <p:pic>
              <p:nvPicPr>
                <p:cNvPr id="167" name="Picture 166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27442234-8F8A-4AD2-A7AC-4A2F26EB2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0"/>
                  <a:ext cx="7321424" cy="5261463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CBFC161D-8BF5-4237-A243-123F5E01B55E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id="{9A3B26C0-5365-4DC3-98D2-F0064405BCFB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70" name="Picture 169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70B1679E-5564-44AD-AA8B-E1F67FA533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171" name="Picture 170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8CDD32D3-829B-4FE7-9E9D-779FE88E5D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72" name="Rectangle: Diagonal Corners Snipped 171">
                    <a:extLst>
                      <a:ext uri="{FF2B5EF4-FFF2-40B4-BE49-F238E27FC236}">
                        <a16:creationId xmlns:a16="http://schemas.microsoft.com/office/drawing/2014/main" id="{32B53A8C-FDE5-4BB8-9272-452AFE629D3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3" name="Rectangle: Diagonal Corners Snipped 172">
                    <a:extLst>
                      <a:ext uri="{FF2B5EF4-FFF2-40B4-BE49-F238E27FC236}">
                        <a16:creationId xmlns:a16="http://schemas.microsoft.com/office/drawing/2014/main" id="{A737B3A2-B9A0-4EE8-A6E7-C7A84E09C2C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8F1B2A3-45CB-4DD7-88E6-58F470C42EB5}"/>
                  </a:ext>
                </a:extLst>
              </p:cNvPr>
              <p:cNvSpPr txBox="1"/>
              <p:nvPr/>
            </p:nvSpPr>
            <p:spPr>
              <a:xfrm>
                <a:off x="5189891" y="6339183"/>
                <a:ext cx="4007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Supertext 01" panose="00000400000000000000" pitchFamily="2" charset="0"/>
                  </a:rPr>
                  <a:t>REBEL STRONGHOLD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018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524789-6592-4FE8-9BAD-F813E286D9A1}"/>
              </a:ext>
            </a:extLst>
          </p:cNvPr>
          <p:cNvSpPr/>
          <p:nvPr/>
        </p:nvSpPr>
        <p:spPr>
          <a:xfrm>
            <a:off x="11472069" y="-2630487"/>
            <a:ext cx="7374731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lose up of a screen&#10;&#10;Description automatically generated">
            <a:extLst>
              <a:ext uri="{FF2B5EF4-FFF2-40B4-BE49-F238E27FC236}">
                <a16:creationId xmlns:a16="http://schemas.microsoft.com/office/drawing/2014/main" id="{A9B5EC21-B9B2-4B25-8FC4-968AF7F15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315621"/>
            <a:ext cx="7636727" cy="5992322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04C54B4-C745-4422-ACCD-92C7DC326B1E}"/>
              </a:ext>
            </a:extLst>
          </p:cNvPr>
          <p:cNvSpPr/>
          <p:nvPr/>
        </p:nvSpPr>
        <p:spPr>
          <a:xfrm>
            <a:off x="15527426" y="3171371"/>
            <a:ext cx="7374733" cy="5715001"/>
          </a:xfrm>
          <a:custGeom>
            <a:avLst/>
            <a:gdLst>
              <a:gd name="connsiteX0" fmla="*/ 1 w 7374733"/>
              <a:gd name="connsiteY0" fmla="*/ 5636419 h 5715001"/>
              <a:gd name="connsiteX1" fmla="*/ 78621 w 7374733"/>
              <a:gd name="connsiteY1" fmla="*/ 5715001 h 5715001"/>
              <a:gd name="connsiteX2" fmla="*/ 1 w 7374733"/>
              <a:gd name="connsiteY2" fmla="*/ 5715001 h 5715001"/>
              <a:gd name="connsiteX3" fmla="*/ 7374733 w 7374733"/>
              <a:gd name="connsiteY3" fmla="*/ 4710113 h 5715001"/>
              <a:gd name="connsiteX4" fmla="*/ 7374733 w 7374733"/>
              <a:gd name="connsiteY4" fmla="*/ 5715001 h 5715001"/>
              <a:gd name="connsiteX5" fmla="*/ 6370333 w 7374733"/>
              <a:gd name="connsiteY5" fmla="*/ 5715001 h 5715001"/>
              <a:gd name="connsiteX6" fmla="*/ 6815411 w 7374733"/>
              <a:gd name="connsiteY6" fmla="*/ 5269707 h 5715001"/>
              <a:gd name="connsiteX7" fmla="*/ 3607596 w 7374733"/>
              <a:gd name="connsiteY7" fmla="*/ 23812 h 5715001"/>
              <a:gd name="connsiteX8" fmla="*/ 3607596 w 7374733"/>
              <a:gd name="connsiteY8" fmla="*/ 23813 h 5715001"/>
              <a:gd name="connsiteX9" fmla="*/ 6958013 w 7374733"/>
              <a:gd name="connsiteY9" fmla="*/ 23813 h 5715001"/>
              <a:gd name="connsiteX10" fmla="*/ 6958013 w 7374733"/>
              <a:gd name="connsiteY10" fmla="*/ 264319 h 5715001"/>
              <a:gd name="connsiteX11" fmla="*/ 7308057 w 7374733"/>
              <a:gd name="connsiteY11" fmla="*/ 264319 h 5715001"/>
              <a:gd name="connsiteX12" fmla="*/ 7308057 w 7374733"/>
              <a:gd name="connsiteY12" fmla="*/ 395288 h 5715001"/>
              <a:gd name="connsiteX13" fmla="*/ 7308057 w 7374733"/>
              <a:gd name="connsiteY13" fmla="*/ 4635996 h 5715001"/>
              <a:gd name="connsiteX14" fmla="*/ 6674457 w 7374733"/>
              <a:gd name="connsiteY14" fmla="*/ 5269707 h 5715001"/>
              <a:gd name="connsiteX15" fmla="*/ 19052 w 7374733"/>
              <a:gd name="connsiteY15" fmla="*/ 5269707 h 5715001"/>
              <a:gd name="connsiteX16" fmla="*/ 19052 w 7374733"/>
              <a:gd name="connsiteY16" fmla="*/ 395288 h 5715001"/>
              <a:gd name="connsiteX17" fmla="*/ 3243265 w 7374733"/>
              <a:gd name="connsiteY17" fmla="*/ 395288 h 5715001"/>
              <a:gd name="connsiteX18" fmla="*/ 0 w 7374733"/>
              <a:gd name="connsiteY18" fmla="*/ 2 h 5715001"/>
              <a:gd name="connsiteX19" fmla="*/ 133351 w 7374733"/>
              <a:gd name="connsiteY19" fmla="*/ 2 h 5715001"/>
              <a:gd name="connsiteX20" fmla="*/ 0 w 7374733"/>
              <a:gd name="connsiteY20" fmla="*/ 133417 h 5715001"/>
              <a:gd name="connsiteX21" fmla="*/ 7117558 w 7374733"/>
              <a:gd name="connsiteY21" fmla="*/ 0 h 5715001"/>
              <a:gd name="connsiteX22" fmla="*/ 7374733 w 7374733"/>
              <a:gd name="connsiteY22" fmla="*/ 0 h 5715001"/>
              <a:gd name="connsiteX23" fmla="*/ 7374733 w 7374733"/>
              <a:gd name="connsiteY23" fmla="*/ 238126 h 5715001"/>
              <a:gd name="connsiteX24" fmla="*/ 7117558 w 7374733"/>
              <a:gd name="connsiteY24" fmla="*/ 238126 h 571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74733" h="5715001">
                <a:moveTo>
                  <a:pt x="1" y="5636419"/>
                </a:moveTo>
                <a:lnTo>
                  <a:pt x="78621" y="5715001"/>
                </a:lnTo>
                <a:lnTo>
                  <a:pt x="1" y="5715001"/>
                </a:lnTo>
                <a:close/>
                <a:moveTo>
                  <a:pt x="7374733" y="4710113"/>
                </a:moveTo>
                <a:lnTo>
                  <a:pt x="7374733" y="5715001"/>
                </a:lnTo>
                <a:lnTo>
                  <a:pt x="6370333" y="5715001"/>
                </a:lnTo>
                <a:lnTo>
                  <a:pt x="6815411" y="5269707"/>
                </a:lnTo>
                <a:close/>
                <a:moveTo>
                  <a:pt x="3607596" y="23812"/>
                </a:moveTo>
                <a:lnTo>
                  <a:pt x="3607596" y="23813"/>
                </a:lnTo>
                <a:lnTo>
                  <a:pt x="6958013" y="23813"/>
                </a:lnTo>
                <a:lnTo>
                  <a:pt x="6958013" y="264319"/>
                </a:lnTo>
                <a:lnTo>
                  <a:pt x="7308057" y="264319"/>
                </a:lnTo>
                <a:lnTo>
                  <a:pt x="7308057" y="395288"/>
                </a:lnTo>
                <a:lnTo>
                  <a:pt x="7308057" y="4635996"/>
                </a:lnTo>
                <a:lnTo>
                  <a:pt x="6674457" y="5269707"/>
                </a:lnTo>
                <a:lnTo>
                  <a:pt x="19052" y="5269707"/>
                </a:lnTo>
                <a:lnTo>
                  <a:pt x="19052" y="395288"/>
                </a:lnTo>
                <a:lnTo>
                  <a:pt x="3243265" y="395288"/>
                </a:lnTo>
                <a:close/>
                <a:moveTo>
                  <a:pt x="0" y="2"/>
                </a:moveTo>
                <a:lnTo>
                  <a:pt x="133351" y="2"/>
                </a:lnTo>
                <a:lnTo>
                  <a:pt x="0" y="133417"/>
                </a:lnTo>
                <a:close/>
                <a:moveTo>
                  <a:pt x="7117558" y="0"/>
                </a:moveTo>
                <a:lnTo>
                  <a:pt x="7374733" y="0"/>
                </a:lnTo>
                <a:lnTo>
                  <a:pt x="7374733" y="238126"/>
                </a:lnTo>
                <a:lnTo>
                  <a:pt x="7117558" y="23812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DFDE11-7A19-4B14-AFE2-A4AEAB06589B}"/>
              </a:ext>
            </a:extLst>
          </p:cNvPr>
          <p:cNvGrpSpPr/>
          <p:nvPr/>
        </p:nvGrpSpPr>
        <p:grpSpPr>
          <a:xfrm>
            <a:off x="2864397" y="126999"/>
            <a:ext cx="7374733" cy="5715001"/>
            <a:chOff x="2548712" y="527277"/>
            <a:chExt cx="7374733" cy="5715001"/>
          </a:xfrm>
        </p:grpSpPr>
        <p:pic>
          <p:nvPicPr>
            <p:cNvPr id="49" name="Picture 48" descr="A close up of a screen&#10;&#10;Description automatically generated">
              <a:extLst>
                <a:ext uri="{FF2B5EF4-FFF2-40B4-BE49-F238E27FC236}">
                  <a16:creationId xmlns:a16="http://schemas.microsoft.com/office/drawing/2014/main" id="{2225C91C-0031-45B1-B8B9-61AC64D2E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" t="2711" r="2588" b="9745"/>
            <a:stretch>
              <a:fillRect/>
            </a:stretch>
          </p:blipFill>
          <p:spPr>
            <a:xfrm>
              <a:off x="2548713" y="541791"/>
              <a:ext cx="7321424" cy="5255869"/>
            </a:xfrm>
            <a:custGeom>
              <a:avLst/>
              <a:gdLst>
                <a:gd name="connsiteX0" fmla="*/ 3588544 w 7289005"/>
                <a:gd name="connsiteY0" fmla="*/ 0 h 5245895"/>
                <a:gd name="connsiteX1" fmla="*/ 3588544 w 7289005"/>
                <a:gd name="connsiteY1" fmla="*/ 1 h 5245895"/>
                <a:gd name="connsiteX2" fmla="*/ 6938961 w 7289005"/>
                <a:gd name="connsiteY2" fmla="*/ 1 h 5245895"/>
                <a:gd name="connsiteX3" fmla="*/ 6938961 w 7289005"/>
                <a:gd name="connsiteY3" fmla="*/ 240507 h 5245895"/>
                <a:gd name="connsiteX4" fmla="*/ 7289005 w 7289005"/>
                <a:gd name="connsiteY4" fmla="*/ 240507 h 5245895"/>
                <a:gd name="connsiteX5" fmla="*/ 7289005 w 7289005"/>
                <a:gd name="connsiteY5" fmla="*/ 371476 h 5245895"/>
                <a:gd name="connsiteX6" fmla="*/ 7289005 w 7289005"/>
                <a:gd name="connsiteY6" fmla="*/ 4612184 h 5245895"/>
                <a:gd name="connsiteX7" fmla="*/ 6655405 w 7289005"/>
                <a:gd name="connsiteY7" fmla="*/ 5245895 h 5245895"/>
                <a:gd name="connsiteX8" fmla="*/ 0 w 7289005"/>
                <a:gd name="connsiteY8" fmla="*/ 5245895 h 5245895"/>
                <a:gd name="connsiteX9" fmla="*/ 0 w 7289005"/>
                <a:gd name="connsiteY9" fmla="*/ 371476 h 5245895"/>
                <a:gd name="connsiteX10" fmla="*/ 3224213 w 7289005"/>
                <a:gd name="connsiteY10" fmla="*/ 371476 h 524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9005" h="5245895">
                  <a:moveTo>
                    <a:pt x="3588544" y="0"/>
                  </a:moveTo>
                  <a:lnTo>
                    <a:pt x="3588544" y="1"/>
                  </a:lnTo>
                  <a:lnTo>
                    <a:pt x="6938961" y="1"/>
                  </a:lnTo>
                  <a:lnTo>
                    <a:pt x="6938961" y="240507"/>
                  </a:lnTo>
                  <a:lnTo>
                    <a:pt x="7289005" y="240507"/>
                  </a:lnTo>
                  <a:lnTo>
                    <a:pt x="7289005" y="371476"/>
                  </a:lnTo>
                  <a:lnTo>
                    <a:pt x="7289005" y="4612184"/>
                  </a:lnTo>
                  <a:lnTo>
                    <a:pt x="6655405" y="5245895"/>
                  </a:lnTo>
                  <a:lnTo>
                    <a:pt x="0" y="5245895"/>
                  </a:lnTo>
                  <a:lnTo>
                    <a:pt x="0" y="371476"/>
                  </a:lnTo>
                  <a:lnTo>
                    <a:pt x="3224213" y="371476"/>
                  </a:lnTo>
                  <a:close/>
                </a:path>
              </a:pathLst>
            </a:cu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DFAD153-1FAD-4C19-998C-D433A9DDBCCF}"/>
                </a:ext>
              </a:extLst>
            </p:cNvPr>
            <p:cNvGrpSpPr/>
            <p:nvPr/>
          </p:nvGrpSpPr>
          <p:grpSpPr>
            <a:xfrm>
              <a:off x="2548712" y="527277"/>
              <a:ext cx="7374733" cy="5715001"/>
              <a:chOff x="2548712" y="527277"/>
              <a:chExt cx="7374733" cy="5715001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4DE68BA-FE11-473D-9988-A190AF6F2AF4}"/>
                  </a:ext>
                </a:extLst>
              </p:cNvPr>
              <p:cNvSpPr/>
              <p:nvPr/>
            </p:nvSpPr>
            <p:spPr>
              <a:xfrm>
                <a:off x="2548712" y="527277"/>
                <a:ext cx="7374733" cy="5715001"/>
              </a:xfrm>
              <a:custGeom>
                <a:avLst/>
                <a:gdLst>
                  <a:gd name="connsiteX0" fmla="*/ 1 w 7374733"/>
                  <a:gd name="connsiteY0" fmla="*/ 5636419 h 5715001"/>
                  <a:gd name="connsiteX1" fmla="*/ 2 w 7374733"/>
                  <a:gd name="connsiteY1" fmla="*/ 5636420 h 5715001"/>
                  <a:gd name="connsiteX2" fmla="*/ 2 w 7374733"/>
                  <a:gd name="connsiteY2" fmla="*/ 5715001 h 5715001"/>
                  <a:gd name="connsiteX3" fmla="*/ 1 w 7374733"/>
                  <a:gd name="connsiteY3" fmla="*/ 5715001 h 5715001"/>
                  <a:gd name="connsiteX4" fmla="*/ 3607596 w 7374733"/>
                  <a:gd name="connsiteY4" fmla="*/ 23812 h 5715001"/>
                  <a:gd name="connsiteX5" fmla="*/ 3243265 w 7374733"/>
                  <a:gd name="connsiteY5" fmla="*/ 395288 h 5715001"/>
                  <a:gd name="connsiteX6" fmla="*/ 19052 w 7374733"/>
                  <a:gd name="connsiteY6" fmla="*/ 395288 h 5715001"/>
                  <a:gd name="connsiteX7" fmla="*/ 19052 w 7374733"/>
                  <a:gd name="connsiteY7" fmla="*/ 5269707 h 5715001"/>
                  <a:gd name="connsiteX8" fmla="*/ 6674457 w 7374733"/>
                  <a:gd name="connsiteY8" fmla="*/ 5269707 h 5715001"/>
                  <a:gd name="connsiteX9" fmla="*/ 7308057 w 7374733"/>
                  <a:gd name="connsiteY9" fmla="*/ 4635996 h 5715001"/>
                  <a:gd name="connsiteX10" fmla="*/ 7308057 w 7374733"/>
                  <a:gd name="connsiteY10" fmla="*/ 395288 h 5715001"/>
                  <a:gd name="connsiteX11" fmla="*/ 7308057 w 7374733"/>
                  <a:gd name="connsiteY11" fmla="*/ 264319 h 5715001"/>
                  <a:gd name="connsiteX12" fmla="*/ 6958013 w 7374733"/>
                  <a:gd name="connsiteY12" fmla="*/ 264319 h 5715001"/>
                  <a:gd name="connsiteX13" fmla="*/ 6958013 w 7374733"/>
                  <a:gd name="connsiteY13" fmla="*/ 23813 h 5715001"/>
                  <a:gd name="connsiteX14" fmla="*/ 3607596 w 7374733"/>
                  <a:gd name="connsiteY14" fmla="*/ 23813 h 5715001"/>
                  <a:gd name="connsiteX15" fmla="*/ 0 w 7374733"/>
                  <a:gd name="connsiteY15" fmla="*/ 2 h 5715001"/>
                  <a:gd name="connsiteX16" fmla="*/ 2 w 7374733"/>
                  <a:gd name="connsiteY16" fmla="*/ 2 h 5715001"/>
                  <a:gd name="connsiteX17" fmla="*/ 2 w 7374733"/>
                  <a:gd name="connsiteY17" fmla="*/ 133415 h 5715001"/>
                  <a:gd name="connsiteX18" fmla="*/ 0 w 7374733"/>
                  <a:gd name="connsiteY18" fmla="*/ 133417 h 5715001"/>
                  <a:gd name="connsiteX19" fmla="*/ 2 w 7374733"/>
                  <a:gd name="connsiteY19" fmla="*/ 1 h 5715001"/>
                  <a:gd name="connsiteX20" fmla="*/ 7117558 w 7374733"/>
                  <a:gd name="connsiteY20" fmla="*/ 1 h 5715001"/>
                  <a:gd name="connsiteX21" fmla="*/ 7117558 w 7374733"/>
                  <a:gd name="connsiteY21" fmla="*/ 238126 h 5715001"/>
                  <a:gd name="connsiteX22" fmla="*/ 7374733 w 7374733"/>
                  <a:gd name="connsiteY22" fmla="*/ 238126 h 5715001"/>
                  <a:gd name="connsiteX23" fmla="*/ 7374733 w 7374733"/>
                  <a:gd name="connsiteY23" fmla="*/ 4710113 h 5715001"/>
                  <a:gd name="connsiteX24" fmla="*/ 6815411 w 7374733"/>
                  <a:gd name="connsiteY24" fmla="*/ 5269707 h 5715001"/>
                  <a:gd name="connsiteX25" fmla="*/ 6370333 w 7374733"/>
                  <a:gd name="connsiteY25" fmla="*/ 5715001 h 5715001"/>
                  <a:gd name="connsiteX26" fmla="*/ 78621 w 7374733"/>
                  <a:gd name="connsiteY26" fmla="*/ 5715001 h 5715001"/>
                  <a:gd name="connsiteX27" fmla="*/ 2 w 7374733"/>
                  <a:gd name="connsiteY27" fmla="*/ 5636420 h 5715001"/>
                  <a:gd name="connsiteX28" fmla="*/ 2 w 7374733"/>
                  <a:gd name="connsiteY28" fmla="*/ 133415 h 5715001"/>
                  <a:gd name="connsiteX29" fmla="*/ 133351 w 7374733"/>
                  <a:gd name="connsiteY29" fmla="*/ 2 h 5715001"/>
                  <a:gd name="connsiteX30" fmla="*/ 2 w 7374733"/>
                  <a:gd name="connsiteY30" fmla="*/ 2 h 5715001"/>
                  <a:gd name="connsiteX31" fmla="*/ 7117558 w 7374733"/>
                  <a:gd name="connsiteY31" fmla="*/ 0 h 5715001"/>
                  <a:gd name="connsiteX32" fmla="*/ 7374733 w 7374733"/>
                  <a:gd name="connsiteY32" fmla="*/ 0 h 5715001"/>
                  <a:gd name="connsiteX33" fmla="*/ 7374733 w 7374733"/>
                  <a:gd name="connsiteY33" fmla="*/ 1 h 5715001"/>
                  <a:gd name="connsiteX34" fmla="*/ 7117558 w 7374733"/>
                  <a:gd name="connsiteY34" fmla="*/ 1 h 5715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374733" h="5715001">
                    <a:moveTo>
                      <a:pt x="1" y="5636419"/>
                    </a:moveTo>
                    <a:lnTo>
                      <a:pt x="2" y="5636420"/>
                    </a:lnTo>
                    <a:lnTo>
                      <a:pt x="2" y="5715001"/>
                    </a:lnTo>
                    <a:lnTo>
                      <a:pt x="1" y="5715001"/>
                    </a:lnTo>
                    <a:close/>
                    <a:moveTo>
                      <a:pt x="3607596" y="23812"/>
                    </a:moveTo>
                    <a:lnTo>
                      <a:pt x="3243265" y="395288"/>
                    </a:lnTo>
                    <a:lnTo>
                      <a:pt x="19052" y="395288"/>
                    </a:lnTo>
                    <a:lnTo>
                      <a:pt x="19052" y="5269707"/>
                    </a:lnTo>
                    <a:lnTo>
                      <a:pt x="6674457" y="5269707"/>
                    </a:lnTo>
                    <a:lnTo>
                      <a:pt x="7308057" y="4635996"/>
                    </a:lnTo>
                    <a:lnTo>
                      <a:pt x="7308057" y="395288"/>
                    </a:lnTo>
                    <a:lnTo>
                      <a:pt x="7308057" y="264319"/>
                    </a:lnTo>
                    <a:lnTo>
                      <a:pt x="6958013" y="264319"/>
                    </a:lnTo>
                    <a:lnTo>
                      <a:pt x="6958013" y="23813"/>
                    </a:lnTo>
                    <a:lnTo>
                      <a:pt x="3607596" y="23813"/>
                    </a:lnTo>
                    <a:close/>
                    <a:moveTo>
                      <a:pt x="0" y="2"/>
                    </a:moveTo>
                    <a:lnTo>
                      <a:pt x="2" y="2"/>
                    </a:lnTo>
                    <a:lnTo>
                      <a:pt x="2" y="133415"/>
                    </a:lnTo>
                    <a:lnTo>
                      <a:pt x="0" y="133417"/>
                    </a:lnTo>
                    <a:close/>
                    <a:moveTo>
                      <a:pt x="2" y="1"/>
                    </a:moveTo>
                    <a:lnTo>
                      <a:pt x="7117558" y="1"/>
                    </a:lnTo>
                    <a:lnTo>
                      <a:pt x="7117558" y="238126"/>
                    </a:lnTo>
                    <a:lnTo>
                      <a:pt x="7374733" y="238126"/>
                    </a:lnTo>
                    <a:lnTo>
                      <a:pt x="7374733" y="4710113"/>
                    </a:lnTo>
                    <a:lnTo>
                      <a:pt x="6815411" y="5269707"/>
                    </a:lnTo>
                    <a:lnTo>
                      <a:pt x="6370333" y="5715001"/>
                    </a:lnTo>
                    <a:lnTo>
                      <a:pt x="78621" y="5715001"/>
                    </a:lnTo>
                    <a:lnTo>
                      <a:pt x="2" y="5636420"/>
                    </a:lnTo>
                    <a:lnTo>
                      <a:pt x="2" y="133415"/>
                    </a:lnTo>
                    <a:lnTo>
                      <a:pt x="133351" y="2"/>
                    </a:lnTo>
                    <a:lnTo>
                      <a:pt x="2" y="2"/>
                    </a:lnTo>
                    <a:close/>
                    <a:moveTo>
                      <a:pt x="7117558" y="0"/>
                    </a:moveTo>
                    <a:lnTo>
                      <a:pt x="7374733" y="0"/>
                    </a:lnTo>
                    <a:lnTo>
                      <a:pt x="7374733" y="1"/>
                    </a:lnTo>
                    <a:lnTo>
                      <a:pt x="7117558" y="1"/>
                    </a:lnTo>
                    <a:close/>
                  </a:path>
                </a:pathLst>
              </a:custGeom>
              <a:solidFill>
                <a:srgbClr val="F2FFFF"/>
              </a:solidFill>
              <a:ln>
                <a:noFill/>
              </a:ln>
              <a:effectLst>
                <a:glow rad="127000">
                  <a:schemeClr val="bg1">
                    <a:alpha val="2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8370F17E-CED1-4791-96D7-B5727AE2B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EAF5E5"/>
                  </a:clrFrom>
                  <a:clrTo>
                    <a:srgbClr val="EAF5E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26" t="2585" r="56397" b="90995"/>
              <a:stretch>
                <a:fillRect/>
              </a:stretch>
            </p:blipFill>
            <p:spPr>
              <a:xfrm>
                <a:off x="2914158" y="535823"/>
                <a:ext cx="2862017" cy="384724"/>
              </a:xfrm>
              <a:custGeom>
                <a:avLst/>
                <a:gdLst>
                  <a:gd name="connsiteX0" fmla="*/ 0 w 2862017"/>
                  <a:gd name="connsiteY0" fmla="*/ 0 h 384724"/>
                  <a:gd name="connsiteX1" fmla="*/ 2862017 w 2862017"/>
                  <a:gd name="connsiteY1" fmla="*/ 0 h 384724"/>
                  <a:gd name="connsiteX2" fmla="*/ 2862017 w 2862017"/>
                  <a:gd name="connsiteY2" fmla="*/ 384724 h 384724"/>
                  <a:gd name="connsiteX3" fmla="*/ 0 w 2862017"/>
                  <a:gd name="connsiteY3" fmla="*/ 384724 h 38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2017" h="384724">
                    <a:moveTo>
                      <a:pt x="0" y="0"/>
                    </a:moveTo>
                    <a:lnTo>
                      <a:pt x="2862017" y="0"/>
                    </a:lnTo>
                    <a:lnTo>
                      <a:pt x="2862017" y="384724"/>
                    </a:lnTo>
                    <a:lnTo>
                      <a:pt x="0" y="384724"/>
                    </a:lnTo>
                    <a:close/>
                  </a:path>
                </a:pathLst>
              </a:custGeom>
            </p:spPr>
          </p:pic>
          <p:pic>
            <p:nvPicPr>
              <p:cNvPr id="20" name="Picture 19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56783160-1B28-4490-BDB0-923ACCC39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EAF5E5"/>
                  </a:clrFrom>
                  <a:clrTo>
                    <a:srgbClr val="EAF5E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9" t="90769" r="74552" b="2810"/>
              <a:stretch>
                <a:fillRect/>
              </a:stretch>
            </p:blipFill>
            <p:spPr>
              <a:xfrm>
                <a:off x="2566617" y="5836509"/>
                <a:ext cx="1778549" cy="384724"/>
              </a:xfrm>
              <a:custGeom>
                <a:avLst/>
                <a:gdLst>
                  <a:gd name="connsiteX0" fmla="*/ 0 w 1778549"/>
                  <a:gd name="connsiteY0" fmla="*/ 0 h 384724"/>
                  <a:gd name="connsiteX1" fmla="*/ 1778549 w 1778549"/>
                  <a:gd name="connsiteY1" fmla="*/ 0 h 384724"/>
                  <a:gd name="connsiteX2" fmla="*/ 1778549 w 1778549"/>
                  <a:gd name="connsiteY2" fmla="*/ 384724 h 384724"/>
                  <a:gd name="connsiteX3" fmla="*/ 0 w 1778549"/>
                  <a:gd name="connsiteY3" fmla="*/ 384724 h 38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549" h="384724">
                    <a:moveTo>
                      <a:pt x="0" y="0"/>
                    </a:moveTo>
                    <a:lnTo>
                      <a:pt x="1778549" y="0"/>
                    </a:lnTo>
                    <a:lnTo>
                      <a:pt x="1778549" y="384724"/>
                    </a:lnTo>
                    <a:lnTo>
                      <a:pt x="0" y="384724"/>
                    </a:lnTo>
                    <a:close/>
                  </a:path>
                </a:pathLst>
              </a:custGeom>
            </p:spPr>
          </p:pic>
          <p:sp>
            <p:nvSpPr>
              <p:cNvPr id="22" name="Rectangle: Diagonal Corners Snipped 21">
                <a:extLst>
                  <a:ext uri="{FF2B5EF4-FFF2-40B4-BE49-F238E27FC236}">
                    <a16:creationId xmlns:a16="http://schemas.microsoft.com/office/drawing/2014/main" id="{DD0AD378-2C50-45DD-B2C9-FB09AF726A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47544" y="5854313"/>
                <a:ext cx="696286" cy="349116"/>
              </a:xfrm>
              <a:prstGeom prst="snip2DiagRect">
                <a:avLst>
                  <a:gd name="adj1" fmla="val 11078"/>
                  <a:gd name="adj2" fmla="val 10884"/>
                </a:avLst>
              </a:prstGeom>
              <a:solidFill>
                <a:srgbClr val="354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: Diagonal Corners Snipped 22">
                <a:extLst>
                  <a:ext uri="{FF2B5EF4-FFF2-40B4-BE49-F238E27FC236}">
                    <a16:creationId xmlns:a16="http://schemas.microsoft.com/office/drawing/2014/main" id="{03AEA6BE-7E0E-4568-B468-0EE4D8C29B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46208" y="5854313"/>
                <a:ext cx="3493006" cy="349116"/>
              </a:xfrm>
              <a:prstGeom prst="snip2DiagRect">
                <a:avLst>
                  <a:gd name="adj1" fmla="val 11078"/>
                  <a:gd name="adj2" fmla="val 10884"/>
                </a:avLst>
              </a:prstGeom>
              <a:solidFill>
                <a:srgbClr val="354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546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F4438-73C6-4C9C-8C1E-5C9F15BBF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74542" y="-6663973"/>
            <a:ext cx="7632854" cy="596850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4F5EBF4-ABE3-4C43-BCF5-E69E04CC850C}"/>
              </a:ext>
            </a:extLst>
          </p:cNvPr>
          <p:cNvGrpSpPr/>
          <p:nvPr/>
        </p:nvGrpSpPr>
        <p:grpSpPr>
          <a:xfrm>
            <a:off x="6263690" y="-1774726"/>
            <a:ext cx="270000" cy="270000"/>
            <a:chOff x="4269903" y="3222563"/>
            <a:chExt cx="270000" cy="2700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B5E1016-7942-4B1A-B2AE-B55F96B3D1A7}"/>
                </a:ext>
              </a:extLst>
            </p:cNvPr>
            <p:cNvSpPr/>
            <p:nvPr/>
          </p:nvSpPr>
          <p:spPr>
            <a:xfrm>
              <a:off x="4269903" y="3222563"/>
              <a:ext cx="270000" cy="270000"/>
            </a:xfrm>
            <a:prstGeom prst="ellipse">
              <a:avLst/>
            </a:prstGeom>
            <a:solidFill>
              <a:srgbClr val="0E0060">
                <a:alpha val="34118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941DF7B-7F69-4057-95A0-FF6251FCDC13}"/>
                </a:ext>
              </a:extLst>
            </p:cNvPr>
            <p:cNvGrpSpPr/>
            <p:nvPr/>
          </p:nvGrpSpPr>
          <p:grpSpPr>
            <a:xfrm>
              <a:off x="4350903" y="3298163"/>
              <a:ext cx="108000" cy="118800"/>
              <a:chOff x="5819686" y="3333881"/>
              <a:chExt cx="108000" cy="1188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C16AE1B-4EE3-4AC2-94E9-ACE880BB14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Diamond 82">
                <a:extLst>
                  <a:ext uri="{FF2B5EF4-FFF2-40B4-BE49-F238E27FC236}">
                    <a16:creationId xmlns:a16="http://schemas.microsoft.com/office/drawing/2014/main" id="{AC311A52-7FE0-48ED-A5D5-79855C8261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F970A2-B686-4486-A5B9-1F279D4C6DC5}"/>
              </a:ext>
            </a:extLst>
          </p:cNvPr>
          <p:cNvGrpSpPr/>
          <p:nvPr/>
        </p:nvGrpSpPr>
        <p:grpSpPr>
          <a:xfrm>
            <a:off x="7745028" y="-1663407"/>
            <a:ext cx="108000" cy="118800"/>
            <a:chOff x="5819686" y="3333881"/>
            <a:chExt cx="108000" cy="1188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E7EBF6C-BEB1-434A-8CBD-A32789B93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37968" y="3357563"/>
              <a:ext cx="71437" cy="71437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228600" dist="12700" dir="2700000" sx="150000" sy="1500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9D22A698-658D-406B-81DE-3E1A7D08EBA2}"/>
                </a:ext>
              </a:extLst>
            </p:cNvPr>
            <p:cNvSpPr>
              <a:spLocks/>
            </p:cNvSpPr>
            <p:nvPr/>
          </p:nvSpPr>
          <p:spPr>
            <a:xfrm>
              <a:off x="5819686" y="3333881"/>
              <a:ext cx="108000" cy="118800"/>
            </a:xfrm>
            <a:prstGeom prst="diamond">
              <a:avLst/>
            </a:prstGeom>
            <a:solidFill>
              <a:srgbClr val="FFFF00"/>
            </a:solidFill>
            <a:ln w="19050">
              <a:solidFill>
                <a:schemeClr val="bg1">
                  <a:lumMod val="95000"/>
                </a:schemeClr>
              </a:solidFill>
            </a:ln>
            <a:effectLst>
              <a:glow rad="50800">
                <a:srgbClr val="66FFFF">
                  <a:alpha val="20000"/>
                </a:srgbClr>
              </a:glow>
              <a:innerShdw blurRad="762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64242A-6305-482D-B147-0564A09AF218}"/>
              </a:ext>
            </a:extLst>
          </p:cNvPr>
          <p:cNvGrpSpPr/>
          <p:nvPr/>
        </p:nvGrpSpPr>
        <p:grpSpPr>
          <a:xfrm>
            <a:off x="0" y="0"/>
            <a:ext cx="8460000" cy="6647543"/>
            <a:chOff x="0" y="0"/>
            <a:chExt cx="8460000" cy="6647543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831A016-4FC1-4D3D-805C-AD78938FFAEA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" r="1648"/>
            <a:stretch/>
          </p:blipFill>
          <p:spPr>
            <a:xfrm rot="10800000" flipH="1">
              <a:off x="43534" y="44389"/>
              <a:ext cx="8375853" cy="6150519"/>
            </a:xfrm>
            <a:custGeom>
              <a:avLst/>
              <a:gdLst>
                <a:gd name="connsiteX0" fmla="*/ 7560853 w 8375853"/>
                <a:gd name="connsiteY0" fmla="*/ 820718 h 6150519"/>
                <a:gd name="connsiteX1" fmla="*/ 8375853 w 8375853"/>
                <a:gd name="connsiteY1" fmla="*/ 820718 h 6150519"/>
                <a:gd name="connsiteX2" fmla="*/ 8375853 w 8375853"/>
                <a:gd name="connsiteY2" fmla="*/ 812715 h 6150519"/>
                <a:gd name="connsiteX3" fmla="*/ 7560853 w 8375853"/>
                <a:gd name="connsiteY3" fmla="*/ 1 h 6150519"/>
                <a:gd name="connsiteX4" fmla="*/ 0 w 8375853"/>
                <a:gd name="connsiteY4" fmla="*/ 820719 h 6150519"/>
                <a:gd name="connsiteX5" fmla="*/ 7560851 w 8375853"/>
                <a:gd name="connsiteY5" fmla="*/ 820719 h 6150519"/>
                <a:gd name="connsiteX6" fmla="*/ 7560851 w 8375853"/>
                <a:gd name="connsiteY6" fmla="*/ 0 h 6150519"/>
                <a:gd name="connsiteX7" fmla="*/ 0 w 8375853"/>
                <a:gd name="connsiteY7" fmla="*/ 0 h 6150519"/>
                <a:gd name="connsiteX8" fmla="*/ 127898 w 8375853"/>
                <a:gd name="connsiteY8" fmla="*/ 6150519 h 6150519"/>
                <a:gd name="connsiteX9" fmla="*/ 7955686 w 8375853"/>
                <a:gd name="connsiteY9" fmla="*/ 6150519 h 6150519"/>
                <a:gd name="connsiteX10" fmla="*/ 7955686 w 8375853"/>
                <a:gd name="connsiteY10" fmla="*/ 5895894 h 6150519"/>
                <a:gd name="connsiteX11" fmla="*/ 8375853 w 8375853"/>
                <a:gd name="connsiteY11" fmla="*/ 5895894 h 6150519"/>
                <a:gd name="connsiteX12" fmla="*/ 8375853 w 8375853"/>
                <a:gd name="connsiteY12" fmla="*/ 820720 h 6150519"/>
                <a:gd name="connsiteX13" fmla="*/ 2 w 8375853"/>
                <a:gd name="connsiteY13" fmla="*/ 820720 h 6150519"/>
                <a:gd name="connsiteX14" fmla="*/ 2 w 8375853"/>
                <a:gd name="connsiteY14" fmla="*/ 5895894 h 6150519"/>
                <a:gd name="connsiteX15" fmla="*/ 1 w 8375853"/>
                <a:gd name="connsiteY15" fmla="*/ 5895894 h 6150519"/>
                <a:gd name="connsiteX16" fmla="*/ 1 w 8375853"/>
                <a:gd name="connsiteY16" fmla="*/ 6023206 h 615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75853" h="6150519">
                  <a:moveTo>
                    <a:pt x="7560853" y="820718"/>
                  </a:moveTo>
                  <a:lnTo>
                    <a:pt x="8375853" y="820718"/>
                  </a:lnTo>
                  <a:lnTo>
                    <a:pt x="8375853" y="812715"/>
                  </a:lnTo>
                  <a:lnTo>
                    <a:pt x="7560853" y="1"/>
                  </a:lnTo>
                  <a:close/>
                  <a:moveTo>
                    <a:pt x="0" y="820719"/>
                  </a:moveTo>
                  <a:lnTo>
                    <a:pt x="7560851" y="820719"/>
                  </a:lnTo>
                  <a:lnTo>
                    <a:pt x="7560851" y="0"/>
                  </a:lnTo>
                  <a:lnTo>
                    <a:pt x="0" y="0"/>
                  </a:lnTo>
                  <a:close/>
                  <a:moveTo>
                    <a:pt x="127898" y="6150519"/>
                  </a:moveTo>
                  <a:lnTo>
                    <a:pt x="7955686" y="6150519"/>
                  </a:lnTo>
                  <a:lnTo>
                    <a:pt x="7955686" y="5895894"/>
                  </a:lnTo>
                  <a:lnTo>
                    <a:pt x="8375853" y="5895894"/>
                  </a:lnTo>
                  <a:lnTo>
                    <a:pt x="8375853" y="820720"/>
                  </a:lnTo>
                  <a:lnTo>
                    <a:pt x="2" y="820720"/>
                  </a:lnTo>
                  <a:lnTo>
                    <a:pt x="2" y="5895894"/>
                  </a:lnTo>
                  <a:lnTo>
                    <a:pt x="1" y="5895894"/>
                  </a:lnTo>
                  <a:lnTo>
                    <a:pt x="1" y="6023206"/>
                  </a:lnTo>
                  <a:close/>
                </a:path>
              </a:pathLst>
            </a:cu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C5F94C-EEEB-4697-8C5B-6B4541FB8BB3}"/>
                </a:ext>
              </a:extLst>
            </p:cNvPr>
            <p:cNvGrpSpPr/>
            <p:nvPr/>
          </p:nvGrpSpPr>
          <p:grpSpPr>
            <a:xfrm>
              <a:off x="856843" y="1152913"/>
              <a:ext cx="1835513" cy="4111596"/>
              <a:chOff x="856843" y="1152913"/>
              <a:chExt cx="1835513" cy="411159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F8BE411-DA61-49E1-A12E-9AF14F197D7E}"/>
                  </a:ext>
                </a:extLst>
              </p:cNvPr>
              <p:cNvGrpSpPr/>
              <p:nvPr/>
            </p:nvGrpSpPr>
            <p:grpSpPr>
              <a:xfrm>
                <a:off x="869194" y="1152913"/>
                <a:ext cx="1823162" cy="4111596"/>
                <a:chOff x="661916" y="2301601"/>
                <a:chExt cx="1823162" cy="4111596"/>
              </a:xfrm>
            </p:grpSpPr>
            <p:pic>
              <p:nvPicPr>
                <p:cNvPr id="59" name="Picture 58" descr="A picture containing night sky&#10;&#10;Description automatically generated">
                  <a:extLst>
                    <a:ext uri="{FF2B5EF4-FFF2-40B4-BE49-F238E27FC236}">
                      <a16:creationId xmlns:a16="http://schemas.microsoft.com/office/drawing/2014/main" id="{062A4A56-2CFE-4380-9AA8-75DB5DA0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4919" y="5562403"/>
                  <a:ext cx="1130159" cy="850794"/>
                </a:xfrm>
                <a:prstGeom prst="rect">
                  <a:avLst/>
                </a:prstGeom>
              </p:spPr>
            </p:pic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07470DD0-F8ED-459A-A7DA-99858C5E285A}"/>
                    </a:ext>
                  </a:extLst>
                </p:cNvPr>
                <p:cNvGrpSpPr/>
                <p:nvPr/>
              </p:nvGrpSpPr>
              <p:grpSpPr>
                <a:xfrm rot="736097">
                  <a:off x="661916" y="2301601"/>
                  <a:ext cx="1485714" cy="2443946"/>
                  <a:chOff x="1892903" y="2706178"/>
                  <a:chExt cx="1485714" cy="2443946"/>
                </a:xfrm>
              </p:grpSpPr>
              <p:pic>
                <p:nvPicPr>
                  <p:cNvPr id="58" name="Picture 57" descr="A picture containing text, night sky&#10;&#10;Description automatically generated">
                    <a:extLst>
                      <a:ext uri="{FF2B5EF4-FFF2-40B4-BE49-F238E27FC236}">
                        <a16:creationId xmlns:a16="http://schemas.microsoft.com/office/drawing/2014/main" id="{FE4F2FB7-168B-4E80-8781-C2BC583810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112488" y="3753299"/>
                    <a:ext cx="850794" cy="1396825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60" name="Picture 59" descr="A picture containing text, star, night sky&#10;&#10;Description automatically generated">
                    <a:extLst>
                      <a:ext uri="{FF2B5EF4-FFF2-40B4-BE49-F238E27FC236}">
                        <a16:creationId xmlns:a16="http://schemas.microsoft.com/office/drawing/2014/main" id="{181E1F55-0CE8-4E9A-97A5-FF221081BB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92903" y="2706178"/>
                    <a:ext cx="1485714" cy="1371429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pic>
            <p:nvPicPr>
              <p:cNvPr id="70" name="Picture 69" descr="A picture containing night sky&#10;&#10;Description automatically generated">
                <a:extLst>
                  <a:ext uri="{FF2B5EF4-FFF2-40B4-BE49-F238E27FC236}">
                    <a16:creationId xmlns:a16="http://schemas.microsoft.com/office/drawing/2014/main" id="{B471B3F7-ADC6-49EC-B829-190CBDAAC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119718">
                <a:off x="717160" y="2869808"/>
                <a:ext cx="1130159" cy="850794"/>
              </a:xfrm>
              <a:prstGeom prst="rect">
                <a:avLst/>
              </a:prstGeom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B1FC737-C27D-4533-AACE-F382FFC76950}"/>
                </a:ext>
              </a:extLst>
            </p:cNvPr>
            <p:cNvGrpSpPr/>
            <p:nvPr/>
          </p:nvGrpSpPr>
          <p:grpSpPr>
            <a:xfrm>
              <a:off x="2157980" y="4866670"/>
              <a:ext cx="270000" cy="270000"/>
              <a:chOff x="4269903" y="3222563"/>
              <a:chExt cx="270000" cy="270000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A529900-2962-4CD8-AF36-3E7E8C580D27}"/>
                  </a:ext>
                </a:extLst>
              </p:cNvPr>
              <p:cNvSpPr/>
              <p:nvPr/>
            </p:nvSpPr>
            <p:spPr>
              <a:xfrm>
                <a:off x="4269903" y="3222563"/>
                <a:ext cx="27000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224DBBF-18FE-41DE-AD50-69A64E18B0B8}"/>
                  </a:ext>
                </a:extLst>
              </p:cNvPr>
              <p:cNvGrpSpPr/>
              <p:nvPr/>
            </p:nvGrpSpPr>
            <p:grpSpPr>
              <a:xfrm>
                <a:off x="4350903" y="3298163"/>
                <a:ext cx="108000" cy="118800"/>
                <a:chOff x="5819686" y="3333881"/>
                <a:chExt cx="108000" cy="118800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A87B9B8C-595E-4F4F-84B2-CFBE81600BD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37968" y="3357563"/>
                  <a:ext cx="71437" cy="7143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blurRad="228600" dist="12700" dir="2700000" sx="150000" sy="150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7" name="Diamond 96">
                  <a:extLst>
                    <a:ext uri="{FF2B5EF4-FFF2-40B4-BE49-F238E27FC236}">
                      <a16:creationId xmlns:a16="http://schemas.microsoft.com/office/drawing/2014/main" id="{6B2A95B7-FE05-4D82-BA5A-6167E29A799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9686" y="3333881"/>
                  <a:ext cx="108000" cy="118800"/>
                </a:xfrm>
                <a:prstGeom prst="diamond">
                  <a:avLst/>
                </a:prstGeom>
                <a:solidFill>
                  <a:srgbClr val="FFFF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>
                  <a:glow rad="101600">
                    <a:srgbClr val="66FFFF">
                      <a:alpha val="15000"/>
                    </a:srgbClr>
                  </a:glow>
                  <a:innerShdw blurRad="76200">
                    <a:prstClr val="black">
                      <a:alpha val="6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35FB6C5-A049-4B58-A998-B7D1BAFE3C2A}"/>
                </a:ext>
              </a:extLst>
            </p:cNvPr>
            <p:cNvGrpSpPr/>
            <p:nvPr/>
          </p:nvGrpSpPr>
          <p:grpSpPr>
            <a:xfrm>
              <a:off x="3594417" y="4720312"/>
              <a:ext cx="108000" cy="118800"/>
              <a:chOff x="5819686" y="3333881"/>
              <a:chExt cx="108000" cy="118800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7CA7F86-6AE6-45CE-93D7-4AB9202764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Diamond 102">
                <a:extLst>
                  <a:ext uri="{FF2B5EF4-FFF2-40B4-BE49-F238E27FC236}">
                    <a16:creationId xmlns:a16="http://schemas.microsoft.com/office/drawing/2014/main" id="{C1E66088-CF54-43D0-80B0-B42F191BE4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F8CEB3D-C8DB-4A56-AB2D-025C0941B5A5}"/>
                </a:ext>
              </a:extLst>
            </p:cNvPr>
            <p:cNvGrpSpPr/>
            <p:nvPr/>
          </p:nvGrpSpPr>
          <p:grpSpPr>
            <a:xfrm>
              <a:off x="4230000" y="3638548"/>
              <a:ext cx="108000" cy="118800"/>
              <a:chOff x="5819686" y="3333881"/>
              <a:chExt cx="108000" cy="118800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669A2D4-D2C7-4BD6-83C0-E4209980EF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Diamond 105">
                <a:extLst>
                  <a:ext uri="{FF2B5EF4-FFF2-40B4-BE49-F238E27FC236}">
                    <a16:creationId xmlns:a16="http://schemas.microsoft.com/office/drawing/2014/main" id="{4C80683D-EB0F-4FAA-A5D0-5F6EFCA428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912CB2D-1787-4042-9CC9-FEA0C1B07B53}"/>
                </a:ext>
              </a:extLst>
            </p:cNvPr>
            <p:cNvGrpSpPr/>
            <p:nvPr/>
          </p:nvGrpSpPr>
          <p:grpSpPr>
            <a:xfrm>
              <a:off x="4855831" y="4942270"/>
              <a:ext cx="108000" cy="118800"/>
              <a:chOff x="5819686" y="3333881"/>
              <a:chExt cx="108000" cy="118800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FA26DC02-C1B6-4151-AA5B-E8EEF77770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Diamond 114">
                <a:extLst>
                  <a:ext uri="{FF2B5EF4-FFF2-40B4-BE49-F238E27FC236}">
                    <a16:creationId xmlns:a16="http://schemas.microsoft.com/office/drawing/2014/main" id="{FFDD7352-C7BF-4307-B13B-D0C7D5DB0A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43D4171-0DDB-4615-B5D6-A1249645046C}"/>
                </a:ext>
              </a:extLst>
            </p:cNvPr>
            <p:cNvGrpSpPr/>
            <p:nvPr/>
          </p:nvGrpSpPr>
          <p:grpSpPr>
            <a:xfrm>
              <a:off x="2638356" y="831015"/>
              <a:ext cx="108000" cy="118800"/>
              <a:chOff x="5819686" y="3333881"/>
              <a:chExt cx="108000" cy="118800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31B3519-9E37-45B1-AA37-A50D6DE7B5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1" name="Diamond 120">
                <a:extLst>
                  <a:ext uri="{FF2B5EF4-FFF2-40B4-BE49-F238E27FC236}">
                    <a16:creationId xmlns:a16="http://schemas.microsoft.com/office/drawing/2014/main" id="{7A82408C-0E24-499F-B083-878D2FA426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72F22DB-AA44-4189-B383-9469599F4AA4}"/>
                </a:ext>
              </a:extLst>
            </p:cNvPr>
            <p:cNvGrpSpPr/>
            <p:nvPr/>
          </p:nvGrpSpPr>
          <p:grpSpPr>
            <a:xfrm>
              <a:off x="5658312" y="1363639"/>
              <a:ext cx="108000" cy="118800"/>
              <a:chOff x="5819686" y="3333881"/>
              <a:chExt cx="108000" cy="118800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8842738-D918-499F-B00C-AA77A71537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Diamond 123">
                <a:extLst>
                  <a:ext uri="{FF2B5EF4-FFF2-40B4-BE49-F238E27FC236}">
                    <a16:creationId xmlns:a16="http://schemas.microsoft.com/office/drawing/2014/main" id="{409B6FCF-3E23-4ED0-91C7-147492D6FE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9A61396-EDBE-4170-83A0-6830F655778D}"/>
                </a:ext>
              </a:extLst>
            </p:cNvPr>
            <p:cNvGrpSpPr/>
            <p:nvPr/>
          </p:nvGrpSpPr>
          <p:grpSpPr>
            <a:xfrm>
              <a:off x="5002684" y="661720"/>
              <a:ext cx="108000" cy="118800"/>
              <a:chOff x="5819686" y="3333881"/>
              <a:chExt cx="108000" cy="11880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9F5E391F-8A8F-4296-AB77-BB84C069C2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0" name="Diamond 129">
                <a:extLst>
                  <a:ext uri="{FF2B5EF4-FFF2-40B4-BE49-F238E27FC236}">
                    <a16:creationId xmlns:a16="http://schemas.microsoft.com/office/drawing/2014/main" id="{01443D0A-F7E0-4897-A556-0493091516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C1E4BD02-5DB0-4097-BEA9-8BD848079CA4}"/>
                </a:ext>
              </a:extLst>
            </p:cNvPr>
            <p:cNvGrpSpPr/>
            <p:nvPr/>
          </p:nvGrpSpPr>
          <p:grpSpPr>
            <a:xfrm>
              <a:off x="6920579" y="1363639"/>
              <a:ext cx="108000" cy="118800"/>
              <a:chOff x="5819686" y="3333881"/>
              <a:chExt cx="108000" cy="118800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399197A-485A-47AD-89B3-121F1DB6E9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Diamond 165">
                <a:extLst>
                  <a:ext uri="{FF2B5EF4-FFF2-40B4-BE49-F238E27FC236}">
                    <a16:creationId xmlns:a16="http://schemas.microsoft.com/office/drawing/2014/main" id="{23F52A3B-3957-46BC-B80A-EFACB1D786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2013C0B-8CD0-40B9-8516-665981199A9B}"/>
                </a:ext>
              </a:extLst>
            </p:cNvPr>
            <p:cNvGrpSpPr/>
            <p:nvPr/>
          </p:nvGrpSpPr>
          <p:grpSpPr>
            <a:xfrm>
              <a:off x="6093312" y="4354315"/>
              <a:ext cx="108000" cy="118800"/>
              <a:chOff x="5819686" y="3333881"/>
              <a:chExt cx="108000" cy="118800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B3ACBBE-A957-430B-9F60-5B5F28BA2E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Diamond 171">
                <a:extLst>
                  <a:ext uri="{FF2B5EF4-FFF2-40B4-BE49-F238E27FC236}">
                    <a16:creationId xmlns:a16="http://schemas.microsoft.com/office/drawing/2014/main" id="{BAA0E1C1-27EF-4AB6-8DCF-D59BBFA461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EF0BFAEB-3274-4636-9A14-6F67923B6B81}"/>
                </a:ext>
              </a:extLst>
            </p:cNvPr>
            <p:cNvGrpSpPr/>
            <p:nvPr/>
          </p:nvGrpSpPr>
          <p:grpSpPr>
            <a:xfrm>
              <a:off x="6172921" y="5467001"/>
              <a:ext cx="108000" cy="118800"/>
              <a:chOff x="5819686" y="3333881"/>
              <a:chExt cx="108000" cy="118800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EF0BB0FC-A115-4307-9EBA-B94A4E30CF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Diamond 174">
                <a:extLst>
                  <a:ext uri="{FF2B5EF4-FFF2-40B4-BE49-F238E27FC236}">
                    <a16:creationId xmlns:a16="http://schemas.microsoft.com/office/drawing/2014/main" id="{17290A04-3FA6-4E56-8CE4-34CD25B4778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6FF0952B-A680-44DD-9B8A-4653D8041347}"/>
                </a:ext>
              </a:extLst>
            </p:cNvPr>
            <p:cNvGrpSpPr/>
            <p:nvPr/>
          </p:nvGrpSpPr>
          <p:grpSpPr>
            <a:xfrm>
              <a:off x="1165656" y="4831510"/>
              <a:ext cx="108000" cy="118800"/>
              <a:chOff x="5819686" y="3333881"/>
              <a:chExt cx="108000" cy="118800"/>
            </a:xfrm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FD5CF43-20B8-4F51-9300-4EF7587E14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4" name="Diamond 183">
                <a:extLst>
                  <a:ext uri="{FF2B5EF4-FFF2-40B4-BE49-F238E27FC236}">
                    <a16:creationId xmlns:a16="http://schemas.microsoft.com/office/drawing/2014/main" id="{33D028B3-C45D-4610-8692-3A2EED0C48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793EB10E-D288-4E3D-8D4E-E3F8A6579272}"/>
                </a:ext>
              </a:extLst>
            </p:cNvPr>
            <p:cNvGrpSpPr/>
            <p:nvPr/>
          </p:nvGrpSpPr>
          <p:grpSpPr>
            <a:xfrm>
              <a:off x="6754969" y="5680462"/>
              <a:ext cx="108000" cy="118800"/>
              <a:chOff x="5819686" y="3333881"/>
              <a:chExt cx="108000" cy="118800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23C337CE-C292-432E-8B38-6109C70735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7" name="Diamond 186">
                <a:extLst>
                  <a:ext uri="{FF2B5EF4-FFF2-40B4-BE49-F238E27FC236}">
                    <a16:creationId xmlns:a16="http://schemas.microsoft.com/office/drawing/2014/main" id="{9EE9B9F7-6177-493C-A7AB-9290C13C9F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930EFC05-2883-4E52-A8CC-447C32A3E3EE}"/>
                </a:ext>
              </a:extLst>
            </p:cNvPr>
            <p:cNvGrpSpPr/>
            <p:nvPr/>
          </p:nvGrpSpPr>
          <p:grpSpPr>
            <a:xfrm>
              <a:off x="0" y="0"/>
              <a:ext cx="8460000" cy="6647543"/>
              <a:chOff x="1866000" y="105228"/>
              <a:chExt cx="8460000" cy="6647543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6D026212-F477-44CA-BA8B-B3D9F7B45FFB}"/>
                  </a:ext>
                </a:extLst>
              </p:cNvPr>
              <p:cNvGrpSpPr/>
              <p:nvPr/>
            </p:nvGrpSpPr>
            <p:grpSpPr>
              <a:xfrm>
                <a:off x="1866000" y="105228"/>
                <a:ext cx="8460000" cy="6647543"/>
                <a:chOff x="2548712" y="527277"/>
                <a:chExt cx="7374733" cy="5715001"/>
              </a:xfrm>
            </p:grpSpPr>
            <p:pic>
              <p:nvPicPr>
                <p:cNvPr id="193" name="Picture 192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D5663953-94F9-43A3-8532-105C8243FC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0"/>
                  <a:ext cx="7321424" cy="5261463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55DBD2ED-A24A-450B-BE19-6F440A4A459F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195" name="Freeform: Shape 194">
                    <a:extLst>
                      <a:ext uri="{FF2B5EF4-FFF2-40B4-BE49-F238E27FC236}">
                        <a16:creationId xmlns:a16="http://schemas.microsoft.com/office/drawing/2014/main" id="{CBC4D15A-9213-47AF-B8DB-B46B8FC2FCEB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96" name="Picture 195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F918D940-0FDB-4297-9C2D-6C4E09E2DE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197" name="Picture 196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F787987B-21E7-44E5-80BD-E95FE6EFCE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98" name="Rectangle: Diagonal Corners Snipped 197">
                    <a:extLst>
                      <a:ext uri="{FF2B5EF4-FFF2-40B4-BE49-F238E27FC236}">
                        <a16:creationId xmlns:a16="http://schemas.microsoft.com/office/drawing/2014/main" id="{2286AA74-FA5C-4F40-A518-E008CBE9F62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9" name="Rectangle: Diagonal Corners Snipped 198">
                    <a:extLst>
                      <a:ext uri="{FF2B5EF4-FFF2-40B4-BE49-F238E27FC236}">
                        <a16:creationId xmlns:a16="http://schemas.microsoft.com/office/drawing/2014/main" id="{EE6BBEBB-75B7-49F9-86F8-CF5CAA815B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B7634235-6308-477C-BDA1-7E1FB6A743BD}"/>
                  </a:ext>
                </a:extLst>
              </p:cNvPr>
              <p:cNvSpPr txBox="1"/>
              <p:nvPr/>
            </p:nvSpPr>
            <p:spPr>
              <a:xfrm>
                <a:off x="5189891" y="6339183"/>
                <a:ext cx="4007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Supertext 01" panose="00000400000000000000" pitchFamily="2" charset="0"/>
                  </a:rPr>
                  <a:t>ZOLTAN CONTROLLED SECTOR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3698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F4438-73C6-4C9C-8C1E-5C9F15BBF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74542" y="-6663973"/>
            <a:ext cx="7632854" cy="596850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4F5EBF4-ABE3-4C43-BCF5-E69E04CC850C}"/>
              </a:ext>
            </a:extLst>
          </p:cNvPr>
          <p:cNvGrpSpPr/>
          <p:nvPr/>
        </p:nvGrpSpPr>
        <p:grpSpPr>
          <a:xfrm>
            <a:off x="6263690" y="-1774726"/>
            <a:ext cx="270000" cy="270000"/>
            <a:chOff x="4269903" y="3222563"/>
            <a:chExt cx="270000" cy="2700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B5E1016-7942-4B1A-B2AE-B55F96B3D1A7}"/>
                </a:ext>
              </a:extLst>
            </p:cNvPr>
            <p:cNvSpPr/>
            <p:nvPr/>
          </p:nvSpPr>
          <p:spPr>
            <a:xfrm>
              <a:off x="4269903" y="3222563"/>
              <a:ext cx="270000" cy="270000"/>
            </a:xfrm>
            <a:prstGeom prst="ellipse">
              <a:avLst/>
            </a:prstGeom>
            <a:solidFill>
              <a:srgbClr val="0E0060">
                <a:alpha val="34118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941DF7B-7F69-4057-95A0-FF6251FCDC13}"/>
                </a:ext>
              </a:extLst>
            </p:cNvPr>
            <p:cNvGrpSpPr/>
            <p:nvPr/>
          </p:nvGrpSpPr>
          <p:grpSpPr>
            <a:xfrm>
              <a:off x="4350903" y="3298163"/>
              <a:ext cx="108000" cy="118800"/>
              <a:chOff x="5819686" y="3333881"/>
              <a:chExt cx="108000" cy="118800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C16AE1B-4EE3-4AC2-94E9-ACE880BB14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Diamond 82">
                <a:extLst>
                  <a:ext uri="{FF2B5EF4-FFF2-40B4-BE49-F238E27FC236}">
                    <a16:creationId xmlns:a16="http://schemas.microsoft.com/office/drawing/2014/main" id="{AC311A52-7FE0-48ED-A5D5-79855C8261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101600">
                  <a:srgbClr val="66FFFF">
                    <a:alpha val="15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BE1B9AF-FA99-4ED0-8383-5C0ADF7E5A20}"/>
              </a:ext>
            </a:extLst>
          </p:cNvPr>
          <p:cNvGrpSpPr/>
          <p:nvPr/>
        </p:nvGrpSpPr>
        <p:grpSpPr>
          <a:xfrm>
            <a:off x="0" y="0"/>
            <a:ext cx="8460000" cy="6647543"/>
            <a:chOff x="0" y="0"/>
            <a:chExt cx="8460000" cy="6647543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633C4C8-02B9-4371-AD38-A7F556F0D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2"/>
            <a:stretch>
              <a:fillRect/>
            </a:stretch>
          </p:blipFill>
          <p:spPr>
            <a:xfrm>
              <a:off x="43531" y="48049"/>
              <a:ext cx="8384400" cy="6138698"/>
            </a:xfrm>
            <a:custGeom>
              <a:avLst/>
              <a:gdLst>
                <a:gd name="connsiteX0" fmla="*/ 7561324 w 8384400"/>
                <a:gd name="connsiteY0" fmla="*/ 5325094 h 6138698"/>
                <a:gd name="connsiteX1" fmla="*/ 8384399 w 8384400"/>
                <a:gd name="connsiteY1" fmla="*/ 5325094 h 6138698"/>
                <a:gd name="connsiteX2" fmla="*/ 7569175 w 8384400"/>
                <a:gd name="connsiteY2" fmla="*/ 6138698 h 6138698"/>
                <a:gd name="connsiteX3" fmla="*/ 7561324 w 8384400"/>
                <a:gd name="connsiteY3" fmla="*/ 6138698 h 6138698"/>
                <a:gd name="connsiteX4" fmla="*/ 0 w 8384400"/>
                <a:gd name="connsiteY4" fmla="*/ 5325093 h 6138698"/>
                <a:gd name="connsiteX5" fmla="*/ 7561321 w 8384400"/>
                <a:gd name="connsiteY5" fmla="*/ 5325093 h 6138698"/>
                <a:gd name="connsiteX6" fmla="*/ 7561321 w 8384400"/>
                <a:gd name="connsiteY6" fmla="*/ 6138698 h 6138698"/>
                <a:gd name="connsiteX7" fmla="*/ 0 w 8384400"/>
                <a:gd name="connsiteY7" fmla="*/ 6138698 h 6138698"/>
                <a:gd name="connsiteX8" fmla="*/ 118466 w 8384400"/>
                <a:gd name="connsiteY8" fmla="*/ 0 h 6138698"/>
                <a:gd name="connsiteX9" fmla="*/ 7956181 w 8384400"/>
                <a:gd name="connsiteY9" fmla="*/ 0 h 6138698"/>
                <a:gd name="connsiteX10" fmla="*/ 7956181 w 8384400"/>
                <a:gd name="connsiteY10" fmla="*/ 245445 h 6138698"/>
                <a:gd name="connsiteX11" fmla="*/ 8384400 w 8384400"/>
                <a:gd name="connsiteY11" fmla="*/ 245445 h 6138698"/>
                <a:gd name="connsiteX12" fmla="*/ 8384400 w 8384400"/>
                <a:gd name="connsiteY12" fmla="*/ 5325092 h 6138698"/>
                <a:gd name="connsiteX13" fmla="*/ 2 w 8384400"/>
                <a:gd name="connsiteY13" fmla="*/ 5325092 h 6138698"/>
                <a:gd name="connsiteX14" fmla="*/ 2 w 8384400"/>
                <a:gd name="connsiteY14" fmla="*/ 245445 h 6138698"/>
                <a:gd name="connsiteX15" fmla="*/ 1 w 8384400"/>
                <a:gd name="connsiteY15" fmla="*/ 245445 h 6138698"/>
                <a:gd name="connsiteX16" fmla="*/ 1 w 8384400"/>
                <a:gd name="connsiteY16" fmla="*/ 118020 h 613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84400" h="6138698">
                  <a:moveTo>
                    <a:pt x="7561324" y="5325094"/>
                  </a:moveTo>
                  <a:lnTo>
                    <a:pt x="8384399" y="5325094"/>
                  </a:lnTo>
                  <a:lnTo>
                    <a:pt x="7569175" y="6138698"/>
                  </a:lnTo>
                  <a:lnTo>
                    <a:pt x="7561324" y="6138698"/>
                  </a:lnTo>
                  <a:close/>
                  <a:moveTo>
                    <a:pt x="0" y="5325093"/>
                  </a:moveTo>
                  <a:lnTo>
                    <a:pt x="7561321" y="5325093"/>
                  </a:lnTo>
                  <a:lnTo>
                    <a:pt x="7561321" y="6138698"/>
                  </a:lnTo>
                  <a:lnTo>
                    <a:pt x="0" y="6138698"/>
                  </a:lnTo>
                  <a:close/>
                  <a:moveTo>
                    <a:pt x="118466" y="0"/>
                  </a:moveTo>
                  <a:lnTo>
                    <a:pt x="7956181" y="0"/>
                  </a:lnTo>
                  <a:lnTo>
                    <a:pt x="7956181" y="245445"/>
                  </a:lnTo>
                  <a:lnTo>
                    <a:pt x="8384400" y="245445"/>
                  </a:lnTo>
                  <a:lnTo>
                    <a:pt x="8384400" y="5325092"/>
                  </a:lnTo>
                  <a:lnTo>
                    <a:pt x="2" y="5325092"/>
                  </a:lnTo>
                  <a:lnTo>
                    <a:pt x="2" y="245445"/>
                  </a:lnTo>
                  <a:lnTo>
                    <a:pt x="1" y="245445"/>
                  </a:lnTo>
                  <a:lnTo>
                    <a:pt x="1" y="118020"/>
                  </a:lnTo>
                  <a:close/>
                </a:path>
              </a:pathLst>
            </a:custGeom>
          </p:spPr>
        </p:pic>
        <p:pic>
          <p:nvPicPr>
            <p:cNvPr id="200" name="Picture 199" descr="A picture containing window blind, column&#10;&#10;Description automatically generated">
              <a:extLst>
                <a:ext uri="{FF2B5EF4-FFF2-40B4-BE49-F238E27FC236}">
                  <a16:creationId xmlns:a16="http://schemas.microsoft.com/office/drawing/2014/main" id="{AA96019A-E4E9-417A-A13E-3DDBC36E3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3529" y="48047"/>
              <a:ext cx="8398844" cy="6136881"/>
            </a:xfrm>
            <a:custGeom>
              <a:avLst/>
              <a:gdLst>
                <a:gd name="connsiteX0" fmla="*/ 7574350 w 8398844"/>
                <a:gd name="connsiteY0" fmla="*/ 5319400 h 6136881"/>
                <a:gd name="connsiteX1" fmla="*/ 8398843 w 8398844"/>
                <a:gd name="connsiteY1" fmla="*/ 5319400 h 6136881"/>
                <a:gd name="connsiteX2" fmla="*/ 7576178 w 8398844"/>
                <a:gd name="connsiteY2" fmla="*/ 6136881 h 6136881"/>
                <a:gd name="connsiteX3" fmla="*/ 7574350 w 8398844"/>
                <a:gd name="connsiteY3" fmla="*/ 6136881 h 6136881"/>
                <a:gd name="connsiteX4" fmla="*/ 0 w 8398844"/>
                <a:gd name="connsiteY4" fmla="*/ 5319399 h 6136881"/>
                <a:gd name="connsiteX5" fmla="*/ 7574347 w 8398844"/>
                <a:gd name="connsiteY5" fmla="*/ 5319399 h 6136881"/>
                <a:gd name="connsiteX6" fmla="*/ 7574347 w 8398844"/>
                <a:gd name="connsiteY6" fmla="*/ 6136881 h 6136881"/>
                <a:gd name="connsiteX7" fmla="*/ 0 w 8398844"/>
                <a:gd name="connsiteY7" fmla="*/ 6136881 h 6136881"/>
                <a:gd name="connsiteX8" fmla="*/ 126930 w 8398844"/>
                <a:gd name="connsiteY8" fmla="*/ 0 h 6136881"/>
                <a:gd name="connsiteX9" fmla="*/ 7969887 w 8398844"/>
                <a:gd name="connsiteY9" fmla="*/ 0 h 6136881"/>
                <a:gd name="connsiteX10" fmla="*/ 7969887 w 8398844"/>
                <a:gd name="connsiteY10" fmla="*/ 252999 h 6136881"/>
                <a:gd name="connsiteX11" fmla="*/ 8398844 w 8398844"/>
                <a:gd name="connsiteY11" fmla="*/ 252999 h 6136881"/>
                <a:gd name="connsiteX12" fmla="*/ 8398844 w 8398844"/>
                <a:gd name="connsiteY12" fmla="*/ 5319398 h 6136881"/>
                <a:gd name="connsiteX13" fmla="*/ 1 w 8398844"/>
                <a:gd name="connsiteY13" fmla="*/ 5319398 h 6136881"/>
                <a:gd name="connsiteX14" fmla="*/ 1 w 8398844"/>
                <a:gd name="connsiteY14" fmla="*/ 252999 h 6136881"/>
                <a:gd name="connsiteX15" fmla="*/ 0 w 8398844"/>
                <a:gd name="connsiteY15" fmla="*/ 252999 h 6136881"/>
                <a:gd name="connsiteX16" fmla="*/ 0 w 8398844"/>
                <a:gd name="connsiteY16" fmla="*/ 125907 h 613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844" h="6136881">
                  <a:moveTo>
                    <a:pt x="7574350" y="5319400"/>
                  </a:moveTo>
                  <a:lnTo>
                    <a:pt x="8398843" y="5319400"/>
                  </a:lnTo>
                  <a:lnTo>
                    <a:pt x="7576178" y="6136881"/>
                  </a:lnTo>
                  <a:lnTo>
                    <a:pt x="7574350" y="6136881"/>
                  </a:lnTo>
                  <a:close/>
                  <a:moveTo>
                    <a:pt x="0" y="5319399"/>
                  </a:moveTo>
                  <a:lnTo>
                    <a:pt x="7574347" y="5319399"/>
                  </a:lnTo>
                  <a:lnTo>
                    <a:pt x="7574347" y="6136881"/>
                  </a:lnTo>
                  <a:lnTo>
                    <a:pt x="0" y="6136881"/>
                  </a:lnTo>
                  <a:close/>
                  <a:moveTo>
                    <a:pt x="126930" y="0"/>
                  </a:moveTo>
                  <a:lnTo>
                    <a:pt x="7969887" y="0"/>
                  </a:lnTo>
                  <a:lnTo>
                    <a:pt x="7969887" y="252999"/>
                  </a:lnTo>
                  <a:lnTo>
                    <a:pt x="8398844" y="252999"/>
                  </a:lnTo>
                  <a:lnTo>
                    <a:pt x="8398844" y="5319398"/>
                  </a:lnTo>
                  <a:lnTo>
                    <a:pt x="1" y="5319398"/>
                  </a:lnTo>
                  <a:lnTo>
                    <a:pt x="1" y="252999"/>
                  </a:lnTo>
                  <a:lnTo>
                    <a:pt x="0" y="252999"/>
                  </a:lnTo>
                  <a:lnTo>
                    <a:pt x="0" y="125907"/>
                  </a:lnTo>
                  <a:close/>
                </a:path>
              </a:pathLst>
            </a:custGeom>
          </p:spPr>
        </p:pic>
        <p:pic>
          <p:nvPicPr>
            <p:cNvPr id="87" name="Picture 86" descr="A picture containing text, blurry, night sky&#10;&#10;Description automatically generated">
              <a:extLst>
                <a:ext uri="{FF2B5EF4-FFF2-40B4-BE49-F238E27FC236}">
                  <a16:creationId xmlns:a16="http://schemas.microsoft.com/office/drawing/2014/main" id="{1CD963BD-60A4-4D21-A3B0-C2827F774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417" y="3012235"/>
              <a:ext cx="4502101" cy="2383465"/>
            </a:xfrm>
            <a:prstGeom prst="rect">
              <a:avLst/>
            </a:prstGeom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8AA5AC1-C168-48D1-BC68-D19093F0E8DB}"/>
                </a:ext>
              </a:extLst>
            </p:cNvPr>
            <p:cNvGrpSpPr/>
            <p:nvPr/>
          </p:nvGrpSpPr>
          <p:grpSpPr>
            <a:xfrm>
              <a:off x="5857729" y="3666700"/>
              <a:ext cx="270000" cy="270000"/>
              <a:chOff x="4269903" y="3222563"/>
              <a:chExt cx="270000" cy="270000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0BC9E9C-7D5B-4276-BD15-F69CBC3C6F79}"/>
                  </a:ext>
                </a:extLst>
              </p:cNvPr>
              <p:cNvSpPr/>
              <p:nvPr/>
            </p:nvSpPr>
            <p:spPr>
              <a:xfrm>
                <a:off x="4269903" y="3222563"/>
                <a:ext cx="27000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D5636FFB-6C6F-4280-8967-00C11624E4EC}"/>
                  </a:ext>
                </a:extLst>
              </p:cNvPr>
              <p:cNvGrpSpPr/>
              <p:nvPr/>
            </p:nvGrpSpPr>
            <p:grpSpPr>
              <a:xfrm>
                <a:off x="4350903" y="3298163"/>
                <a:ext cx="108000" cy="118800"/>
                <a:chOff x="5819686" y="3333881"/>
                <a:chExt cx="108000" cy="118800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972C7E85-20C1-44AF-A955-0D918A42A8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37968" y="3357563"/>
                  <a:ext cx="71437" cy="7143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blurRad="228600" dist="12700" dir="2700000" sx="150000" sy="150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7" name="Diamond 126">
                  <a:extLst>
                    <a:ext uri="{FF2B5EF4-FFF2-40B4-BE49-F238E27FC236}">
                      <a16:creationId xmlns:a16="http://schemas.microsoft.com/office/drawing/2014/main" id="{CA4BF85F-D960-4CB2-BCA7-A5A87F532D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9686" y="3333881"/>
                  <a:ext cx="108000" cy="118800"/>
                </a:xfrm>
                <a:prstGeom prst="diamond">
                  <a:avLst/>
                </a:prstGeom>
                <a:solidFill>
                  <a:srgbClr val="FFFF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>
                  <a:glow rad="101600">
                    <a:srgbClr val="66FFFF">
                      <a:alpha val="15000"/>
                    </a:srgbClr>
                  </a:glow>
                  <a:innerShdw blurRad="76200">
                    <a:prstClr val="black">
                      <a:alpha val="6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5CD5EF5-4F7C-4447-AD96-CAA59426DFB9}"/>
                </a:ext>
              </a:extLst>
            </p:cNvPr>
            <p:cNvGrpSpPr/>
            <p:nvPr/>
          </p:nvGrpSpPr>
          <p:grpSpPr>
            <a:xfrm>
              <a:off x="6570604" y="2701444"/>
              <a:ext cx="108000" cy="118800"/>
              <a:chOff x="5819686" y="3333881"/>
              <a:chExt cx="108000" cy="118800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129CA8C-F234-418F-BB85-2FEA34C3D3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3" name="Diamond 132">
                <a:extLst>
                  <a:ext uri="{FF2B5EF4-FFF2-40B4-BE49-F238E27FC236}">
                    <a16:creationId xmlns:a16="http://schemas.microsoft.com/office/drawing/2014/main" id="{CD8C223D-2C9F-46D3-88A7-2076BD21CEF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ED2A59E-785C-43A1-AF1B-B7B099A1D3DB}"/>
                </a:ext>
              </a:extLst>
            </p:cNvPr>
            <p:cNvGrpSpPr/>
            <p:nvPr/>
          </p:nvGrpSpPr>
          <p:grpSpPr>
            <a:xfrm>
              <a:off x="7330929" y="1945141"/>
              <a:ext cx="108000" cy="118800"/>
              <a:chOff x="5819686" y="3333881"/>
              <a:chExt cx="108000" cy="11880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0856F52-E67C-4BB2-8A76-DEC05E0668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Diamond 135">
                <a:extLst>
                  <a:ext uri="{FF2B5EF4-FFF2-40B4-BE49-F238E27FC236}">
                    <a16:creationId xmlns:a16="http://schemas.microsoft.com/office/drawing/2014/main" id="{4B99B1D3-99CC-472F-9939-F989EA76F4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4F8F0F2-06BD-48C6-B16C-BA453FEB4614}"/>
                </a:ext>
              </a:extLst>
            </p:cNvPr>
            <p:cNvGrpSpPr/>
            <p:nvPr/>
          </p:nvGrpSpPr>
          <p:grpSpPr>
            <a:xfrm>
              <a:off x="6315082" y="1520920"/>
              <a:ext cx="108000" cy="118800"/>
              <a:chOff x="5819686" y="3333881"/>
              <a:chExt cx="108000" cy="118800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79EDF12-E425-4C92-95BF-BBBDEF1FFF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9" name="Diamond 138">
                <a:extLst>
                  <a:ext uri="{FF2B5EF4-FFF2-40B4-BE49-F238E27FC236}">
                    <a16:creationId xmlns:a16="http://schemas.microsoft.com/office/drawing/2014/main" id="{53A84BA1-E53D-47BE-B93C-DFD297CD1C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84FC7E1-167A-48CA-9EA4-877DBE165E63}"/>
                </a:ext>
              </a:extLst>
            </p:cNvPr>
            <p:cNvGrpSpPr/>
            <p:nvPr/>
          </p:nvGrpSpPr>
          <p:grpSpPr>
            <a:xfrm>
              <a:off x="5327410" y="338641"/>
              <a:ext cx="108000" cy="118800"/>
              <a:chOff x="5819686" y="3333881"/>
              <a:chExt cx="108000" cy="11880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CC0E3E0B-5FEC-42FC-A504-40F04B9FB7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Diamond 141">
                <a:extLst>
                  <a:ext uri="{FF2B5EF4-FFF2-40B4-BE49-F238E27FC236}">
                    <a16:creationId xmlns:a16="http://schemas.microsoft.com/office/drawing/2014/main" id="{30EEA30D-B78C-46B1-9569-116A6F3951F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36A58828-B00E-4EF8-B63C-3E8AD4D78191}"/>
                </a:ext>
              </a:extLst>
            </p:cNvPr>
            <p:cNvGrpSpPr/>
            <p:nvPr/>
          </p:nvGrpSpPr>
          <p:grpSpPr>
            <a:xfrm>
              <a:off x="2093927" y="851967"/>
              <a:ext cx="108000" cy="118800"/>
              <a:chOff x="5819686" y="3333881"/>
              <a:chExt cx="108000" cy="118800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2D050C-230A-4C72-A8CD-81C36586C1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Diamond 144">
                <a:extLst>
                  <a:ext uri="{FF2B5EF4-FFF2-40B4-BE49-F238E27FC236}">
                    <a16:creationId xmlns:a16="http://schemas.microsoft.com/office/drawing/2014/main" id="{43AE773F-0AEB-4FBC-9270-C826475997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CE41591-F312-4CCB-A9BE-B6FDA7E5D77E}"/>
                </a:ext>
              </a:extLst>
            </p:cNvPr>
            <p:cNvGrpSpPr/>
            <p:nvPr/>
          </p:nvGrpSpPr>
          <p:grpSpPr>
            <a:xfrm>
              <a:off x="1643624" y="2789595"/>
              <a:ext cx="108000" cy="118800"/>
              <a:chOff x="5819686" y="3333881"/>
              <a:chExt cx="108000" cy="118800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7DFCC7E-77AF-4EB1-BC9F-7FC7600E7E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Diamond 147">
                <a:extLst>
                  <a:ext uri="{FF2B5EF4-FFF2-40B4-BE49-F238E27FC236}">
                    <a16:creationId xmlns:a16="http://schemas.microsoft.com/office/drawing/2014/main" id="{4ADB6FFE-9516-4BB6-B9FB-172B9DEE86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93959F7-AF11-4EE1-934D-EFECE5C191A1}"/>
                </a:ext>
              </a:extLst>
            </p:cNvPr>
            <p:cNvGrpSpPr/>
            <p:nvPr/>
          </p:nvGrpSpPr>
          <p:grpSpPr>
            <a:xfrm>
              <a:off x="2184980" y="4144567"/>
              <a:ext cx="108000" cy="118800"/>
              <a:chOff x="5819686" y="3333881"/>
              <a:chExt cx="108000" cy="118800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8A0F2B3-C264-4144-8789-5E9C2C17B3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Diamond 150">
                <a:extLst>
                  <a:ext uri="{FF2B5EF4-FFF2-40B4-BE49-F238E27FC236}">
                    <a16:creationId xmlns:a16="http://schemas.microsoft.com/office/drawing/2014/main" id="{76A2C580-7104-42C7-8FBD-26D5DD1D964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5D5BA67-6E8E-4248-8B8B-58273CDF7DB7}"/>
                </a:ext>
              </a:extLst>
            </p:cNvPr>
            <p:cNvGrpSpPr/>
            <p:nvPr/>
          </p:nvGrpSpPr>
          <p:grpSpPr>
            <a:xfrm>
              <a:off x="3528922" y="4714979"/>
              <a:ext cx="108000" cy="118800"/>
              <a:chOff x="5819686" y="3333881"/>
              <a:chExt cx="108000" cy="118800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7011C41-8E8C-4FA6-98C9-027303E041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Diamond 153">
                <a:extLst>
                  <a:ext uri="{FF2B5EF4-FFF2-40B4-BE49-F238E27FC236}">
                    <a16:creationId xmlns:a16="http://schemas.microsoft.com/office/drawing/2014/main" id="{DBB4091D-B578-46E3-900A-BACBF0BA49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CD792EBE-D047-4F64-84C3-976E53DC1A9E}"/>
                </a:ext>
              </a:extLst>
            </p:cNvPr>
            <p:cNvGrpSpPr/>
            <p:nvPr/>
          </p:nvGrpSpPr>
          <p:grpSpPr>
            <a:xfrm>
              <a:off x="2479539" y="5384509"/>
              <a:ext cx="108000" cy="118800"/>
              <a:chOff x="5819686" y="3333881"/>
              <a:chExt cx="108000" cy="118800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9CAE1500-9631-4A28-BB2E-9143E48B31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Diamond 156">
                <a:extLst>
                  <a:ext uri="{FF2B5EF4-FFF2-40B4-BE49-F238E27FC236}">
                    <a16:creationId xmlns:a16="http://schemas.microsoft.com/office/drawing/2014/main" id="{04DB8BAE-C042-49F2-B3BB-832EF93442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2DA7E40-68B8-47F4-8351-3242824BBF6A}"/>
                </a:ext>
              </a:extLst>
            </p:cNvPr>
            <p:cNvGrpSpPr/>
            <p:nvPr/>
          </p:nvGrpSpPr>
          <p:grpSpPr>
            <a:xfrm>
              <a:off x="816139" y="4144567"/>
              <a:ext cx="108000" cy="118800"/>
              <a:chOff x="5819686" y="3333881"/>
              <a:chExt cx="108000" cy="118800"/>
            </a:xfrm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56F92A2-7699-4071-881D-393C8CC4D5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Diamond 159">
                <a:extLst>
                  <a:ext uri="{FF2B5EF4-FFF2-40B4-BE49-F238E27FC236}">
                    <a16:creationId xmlns:a16="http://schemas.microsoft.com/office/drawing/2014/main" id="{2D27FD23-691C-4534-AB87-BED35D24C9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04FC6CF-9B82-458F-94FC-652FFA6CE9C4}"/>
                </a:ext>
              </a:extLst>
            </p:cNvPr>
            <p:cNvGrpSpPr/>
            <p:nvPr/>
          </p:nvGrpSpPr>
          <p:grpSpPr>
            <a:xfrm>
              <a:off x="4769831" y="5433383"/>
              <a:ext cx="108000" cy="118800"/>
              <a:chOff x="5819686" y="3333881"/>
              <a:chExt cx="108000" cy="118800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357399AC-2BE9-436B-BC5D-9F42218202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Diamond 162">
                <a:extLst>
                  <a:ext uri="{FF2B5EF4-FFF2-40B4-BE49-F238E27FC236}">
                    <a16:creationId xmlns:a16="http://schemas.microsoft.com/office/drawing/2014/main" id="{B2FD913E-F6FE-48BF-87B3-C13207B4A9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834367E-5A76-43E8-9FD5-CBB60CC9F455}"/>
                </a:ext>
              </a:extLst>
            </p:cNvPr>
            <p:cNvGrpSpPr/>
            <p:nvPr/>
          </p:nvGrpSpPr>
          <p:grpSpPr>
            <a:xfrm>
              <a:off x="7112123" y="887686"/>
              <a:ext cx="108000" cy="118800"/>
              <a:chOff x="5819686" y="3333881"/>
              <a:chExt cx="108000" cy="118800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B19A8CE9-B74D-48F3-838B-F677D11643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Diamond 168">
                <a:extLst>
                  <a:ext uri="{FF2B5EF4-FFF2-40B4-BE49-F238E27FC236}">
                    <a16:creationId xmlns:a16="http://schemas.microsoft.com/office/drawing/2014/main" id="{F3A277B2-58C8-4AD3-BE7A-96FBD7F5F9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630D641D-1D32-4D00-9F97-09D4A704FD29}"/>
                </a:ext>
              </a:extLst>
            </p:cNvPr>
            <p:cNvGrpSpPr/>
            <p:nvPr/>
          </p:nvGrpSpPr>
          <p:grpSpPr>
            <a:xfrm>
              <a:off x="7655865" y="3292489"/>
              <a:ext cx="108000" cy="118800"/>
              <a:chOff x="5819686" y="3333881"/>
              <a:chExt cx="108000" cy="118800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1F04D0E-88F1-42B7-89A5-006190F27C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37968" y="3357563"/>
                <a:ext cx="71437" cy="71437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228600" dist="12700" dir="2700000" sx="150000" sy="150000" algn="ctr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Diamond 177">
                <a:extLst>
                  <a:ext uri="{FF2B5EF4-FFF2-40B4-BE49-F238E27FC236}">
                    <a16:creationId xmlns:a16="http://schemas.microsoft.com/office/drawing/2014/main" id="{75C567C1-2C10-408A-83B4-7DF88DD811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19686" y="3333881"/>
                <a:ext cx="108000" cy="118800"/>
              </a:xfrm>
              <a:prstGeom prst="diamond">
                <a:avLst/>
              </a:prstGeom>
              <a:solidFill>
                <a:srgbClr val="FFFF00"/>
              </a:solidFill>
              <a:ln w="19050">
                <a:solidFill>
                  <a:schemeClr val="bg1">
                    <a:lumMod val="95000"/>
                  </a:schemeClr>
                </a:solidFill>
              </a:ln>
              <a:effectLst>
                <a:glow rad="50800">
                  <a:srgbClr val="66FFFF">
                    <a:alpha val="20000"/>
                  </a:srgbClr>
                </a:glow>
                <a:innerShdw blurRad="76200">
                  <a:prstClr val="black">
                    <a:alpha val="6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155C0EE-1884-4AFF-86D3-889175D83F70}"/>
                </a:ext>
              </a:extLst>
            </p:cNvPr>
            <p:cNvGrpSpPr/>
            <p:nvPr/>
          </p:nvGrpSpPr>
          <p:grpSpPr>
            <a:xfrm>
              <a:off x="5013947" y="4144567"/>
              <a:ext cx="270000" cy="270000"/>
              <a:chOff x="4269903" y="3222563"/>
              <a:chExt cx="270000" cy="270000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7E8B32E2-D198-4A19-93B2-A88C9131AF8D}"/>
                  </a:ext>
                </a:extLst>
              </p:cNvPr>
              <p:cNvSpPr/>
              <p:nvPr/>
            </p:nvSpPr>
            <p:spPr>
              <a:xfrm>
                <a:off x="4269903" y="3222563"/>
                <a:ext cx="27000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B2B5989-6990-4D93-919E-A7C97FDFA9CC}"/>
                  </a:ext>
                </a:extLst>
              </p:cNvPr>
              <p:cNvGrpSpPr/>
              <p:nvPr/>
            </p:nvGrpSpPr>
            <p:grpSpPr>
              <a:xfrm>
                <a:off x="4350903" y="3298163"/>
                <a:ext cx="108000" cy="118800"/>
                <a:chOff x="5819686" y="3333881"/>
                <a:chExt cx="108000" cy="118800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0B8A3282-9B6C-46D0-B71F-D8D3FDF3DF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37968" y="3357563"/>
                  <a:ext cx="71437" cy="7143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blurRad="228600" dist="12700" dir="2700000" sx="150000" sy="150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9" name="Diamond 188">
                  <a:extLst>
                    <a:ext uri="{FF2B5EF4-FFF2-40B4-BE49-F238E27FC236}">
                      <a16:creationId xmlns:a16="http://schemas.microsoft.com/office/drawing/2014/main" id="{0FA56EAD-B6C8-4694-AD4C-974643D08DF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9686" y="3333881"/>
                  <a:ext cx="108000" cy="118800"/>
                </a:xfrm>
                <a:prstGeom prst="diamond">
                  <a:avLst/>
                </a:prstGeom>
                <a:solidFill>
                  <a:srgbClr val="FFFF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>
                  <a:glow rad="101600">
                    <a:srgbClr val="66FFFF">
                      <a:alpha val="15000"/>
                    </a:srgbClr>
                  </a:glow>
                  <a:innerShdw blurRad="76200">
                    <a:prstClr val="black">
                      <a:alpha val="6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2AEEA712-A6E4-4EAB-9605-E790ADE12358}"/>
                </a:ext>
              </a:extLst>
            </p:cNvPr>
            <p:cNvGrpSpPr/>
            <p:nvPr/>
          </p:nvGrpSpPr>
          <p:grpSpPr>
            <a:xfrm>
              <a:off x="6317690" y="4600908"/>
              <a:ext cx="270000" cy="270000"/>
              <a:chOff x="4269903" y="3222563"/>
              <a:chExt cx="270000" cy="270000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80419F1-F98C-4A65-B5A6-5506DB0A623D}"/>
                  </a:ext>
                </a:extLst>
              </p:cNvPr>
              <p:cNvSpPr/>
              <p:nvPr/>
            </p:nvSpPr>
            <p:spPr>
              <a:xfrm>
                <a:off x="4269903" y="3222563"/>
                <a:ext cx="27000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F62580AB-2908-4FA1-A006-990512F1C076}"/>
                  </a:ext>
                </a:extLst>
              </p:cNvPr>
              <p:cNvGrpSpPr/>
              <p:nvPr/>
            </p:nvGrpSpPr>
            <p:grpSpPr>
              <a:xfrm>
                <a:off x="4350903" y="3298163"/>
                <a:ext cx="108000" cy="118800"/>
                <a:chOff x="5819686" y="3333881"/>
                <a:chExt cx="108000" cy="118800"/>
              </a:xfrm>
            </p:grpSpPr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5310F528-7FFF-4FB7-8C7D-E1B2FB8687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37968" y="3357563"/>
                  <a:ext cx="71437" cy="7143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blurRad="228600" dist="12700" dir="2700000" sx="150000" sy="150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4" name="Diamond 193">
                  <a:extLst>
                    <a:ext uri="{FF2B5EF4-FFF2-40B4-BE49-F238E27FC236}">
                      <a16:creationId xmlns:a16="http://schemas.microsoft.com/office/drawing/2014/main" id="{207187B5-3729-4A07-B9B7-F6CDD21C85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9686" y="3333881"/>
                  <a:ext cx="108000" cy="118800"/>
                </a:xfrm>
                <a:prstGeom prst="diamond">
                  <a:avLst/>
                </a:prstGeom>
                <a:solidFill>
                  <a:srgbClr val="FFFF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>
                  <a:glow rad="101600">
                    <a:srgbClr val="66FFFF">
                      <a:alpha val="15000"/>
                    </a:srgbClr>
                  </a:glow>
                  <a:innerShdw blurRad="76200">
                    <a:prstClr val="black">
                      <a:alpha val="6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70A97F16-0D4C-4195-BC0F-0CB610E79AEC}"/>
                </a:ext>
              </a:extLst>
            </p:cNvPr>
            <p:cNvGrpSpPr/>
            <p:nvPr/>
          </p:nvGrpSpPr>
          <p:grpSpPr>
            <a:xfrm>
              <a:off x="6896123" y="3940262"/>
              <a:ext cx="270000" cy="270000"/>
              <a:chOff x="4269903" y="3222563"/>
              <a:chExt cx="270000" cy="270000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EAC5A710-4BF6-4540-B390-4B0C6EB308DF}"/>
                  </a:ext>
                </a:extLst>
              </p:cNvPr>
              <p:cNvSpPr/>
              <p:nvPr/>
            </p:nvSpPr>
            <p:spPr>
              <a:xfrm>
                <a:off x="4269903" y="3222563"/>
                <a:ext cx="270000" cy="270000"/>
              </a:xfrm>
              <a:prstGeom prst="ellipse">
                <a:avLst/>
              </a:prstGeom>
              <a:solidFill>
                <a:srgbClr val="0E0060">
                  <a:alpha val="34118"/>
                </a:srgbClr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5781CDFE-A351-4007-B77D-AA065F8BDA18}"/>
                  </a:ext>
                </a:extLst>
              </p:cNvPr>
              <p:cNvGrpSpPr/>
              <p:nvPr/>
            </p:nvGrpSpPr>
            <p:grpSpPr>
              <a:xfrm>
                <a:off x="4350903" y="3298163"/>
                <a:ext cx="108000" cy="118800"/>
                <a:chOff x="5819686" y="3333881"/>
                <a:chExt cx="108000" cy="118800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69A89212-46A2-45BE-82A3-494C30E8944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37968" y="3357563"/>
                  <a:ext cx="71437" cy="71437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blurRad="228600" dist="12700" dir="2700000" sx="150000" sy="150000" algn="ctr" rotWithShape="0">
                    <a:prstClr val="black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9" name="Diamond 198">
                  <a:extLst>
                    <a:ext uri="{FF2B5EF4-FFF2-40B4-BE49-F238E27FC236}">
                      <a16:creationId xmlns:a16="http://schemas.microsoft.com/office/drawing/2014/main" id="{3880E0BC-C13C-4966-9D8F-FE6936A9BF1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19686" y="3333881"/>
                  <a:ext cx="108000" cy="118800"/>
                </a:xfrm>
                <a:prstGeom prst="diamond">
                  <a:avLst/>
                </a:prstGeom>
                <a:solidFill>
                  <a:srgbClr val="FFFF00"/>
                </a:solidFill>
                <a:ln w="19050">
                  <a:solidFill>
                    <a:schemeClr val="bg1">
                      <a:lumMod val="95000"/>
                    </a:schemeClr>
                  </a:solidFill>
                </a:ln>
                <a:effectLst>
                  <a:glow rad="101600">
                    <a:srgbClr val="66FFFF">
                      <a:alpha val="15000"/>
                    </a:srgbClr>
                  </a:glow>
                  <a:innerShdw blurRad="76200">
                    <a:prstClr val="black">
                      <a:alpha val="6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330F6332-FF41-4B50-8284-1AA0F1F360C1}"/>
                </a:ext>
              </a:extLst>
            </p:cNvPr>
            <p:cNvGrpSpPr/>
            <p:nvPr/>
          </p:nvGrpSpPr>
          <p:grpSpPr>
            <a:xfrm>
              <a:off x="0" y="0"/>
              <a:ext cx="8460000" cy="6647543"/>
              <a:chOff x="1866000" y="105228"/>
              <a:chExt cx="8460000" cy="6647543"/>
            </a:xfrm>
          </p:grpSpPr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83304CFF-761A-4B36-AC55-7E130D9881CD}"/>
                  </a:ext>
                </a:extLst>
              </p:cNvPr>
              <p:cNvGrpSpPr/>
              <p:nvPr/>
            </p:nvGrpSpPr>
            <p:grpSpPr>
              <a:xfrm>
                <a:off x="1866000" y="105228"/>
                <a:ext cx="8460000" cy="6647543"/>
                <a:chOff x="2548712" y="527277"/>
                <a:chExt cx="7374733" cy="5715001"/>
              </a:xfrm>
            </p:grpSpPr>
            <p:pic>
              <p:nvPicPr>
                <p:cNvPr id="210" name="Picture 209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07F028CD-0858-4107-B654-2F8FD1295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0"/>
                  <a:ext cx="7321424" cy="5261463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44370DEA-EF37-466A-9021-8C133B95F580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4D2EC9C8-29EF-415F-97F6-2E18F6F79263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216" name="Picture 215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67F2F695-6FFF-42EB-AF44-94D274230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217" name="Picture 216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CC64867E-88FD-4D2A-BD5A-DE62B62D81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alphaModFix amt="8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219" name="Rectangle: Diagonal Corners Snipped 218">
                    <a:extLst>
                      <a:ext uri="{FF2B5EF4-FFF2-40B4-BE49-F238E27FC236}">
                        <a16:creationId xmlns:a16="http://schemas.microsoft.com/office/drawing/2014/main" id="{53CCB781-316E-411C-B014-B04A949DE4E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1" name="Rectangle: Diagonal Corners Snipped 220">
                    <a:extLst>
                      <a:ext uri="{FF2B5EF4-FFF2-40B4-BE49-F238E27FC236}">
                        <a16:creationId xmlns:a16="http://schemas.microsoft.com/office/drawing/2014/main" id="{10E4A086-233E-4E6F-8488-F22073CB94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719EA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C7B3CEF-3475-4FBC-B272-3D575B01A588}"/>
                  </a:ext>
                </a:extLst>
              </p:cNvPr>
              <p:cNvSpPr txBox="1"/>
              <p:nvPr/>
            </p:nvSpPr>
            <p:spPr>
              <a:xfrm>
                <a:off x="5189891" y="6339183"/>
                <a:ext cx="40070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Supertext 01" panose="00000400000000000000" pitchFamily="2" charset="0"/>
                  </a:rPr>
                  <a:t>THE LAST STAND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053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F2928AB-FC50-4EB4-A310-9E05747D5ABF}"/>
              </a:ext>
            </a:extLst>
          </p:cNvPr>
          <p:cNvGrpSpPr/>
          <p:nvPr/>
        </p:nvGrpSpPr>
        <p:grpSpPr>
          <a:xfrm>
            <a:off x="-9836676" y="-7068446"/>
            <a:ext cx="7290276" cy="5280778"/>
            <a:chOff x="2458562" y="566302"/>
            <a:chExt cx="7290276" cy="528077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36242CE-5C49-49C0-AD0A-0E0CCF55422C}"/>
                </a:ext>
              </a:extLst>
            </p:cNvPr>
            <p:cNvSpPr/>
            <p:nvPr/>
          </p:nvSpPr>
          <p:spPr>
            <a:xfrm>
              <a:off x="9510713" y="566302"/>
              <a:ext cx="238125" cy="2599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41B13277-85E5-4867-8422-F3AB4F845BB0}"/>
                </a:ext>
              </a:extLst>
            </p:cNvPr>
            <p:cNvSpPr/>
            <p:nvPr/>
          </p:nvSpPr>
          <p:spPr>
            <a:xfrm rot="5400000">
              <a:off x="2469060" y="566198"/>
              <a:ext cx="259993" cy="28098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325F17FA-087C-479D-BAF0-7ED3233A1488}"/>
                </a:ext>
              </a:extLst>
            </p:cNvPr>
            <p:cNvSpPr/>
            <p:nvPr/>
          </p:nvSpPr>
          <p:spPr>
            <a:xfrm rot="16200000">
              <a:off x="9159057" y="5276081"/>
              <a:ext cx="570230" cy="571768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BC0A76-4B7C-406A-8875-49F68B91713E}"/>
              </a:ext>
            </a:extLst>
          </p:cNvPr>
          <p:cNvGrpSpPr/>
          <p:nvPr/>
        </p:nvGrpSpPr>
        <p:grpSpPr>
          <a:xfrm>
            <a:off x="-10773967" y="664575"/>
            <a:ext cx="7374733" cy="5715001"/>
            <a:chOff x="2548712" y="527277"/>
            <a:chExt cx="7374733" cy="5715001"/>
          </a:xfrm>
        </p:grpSpPr>
        <p:pic>
          <p:nvPicPr>
            <p:cNvPr id="29" name="Picture 28" descr="A close up of a screen&#10;&#10;Description automatically generated">
              <a:extLst>
                <a:ext uri="{FF2B5EF4-FFF2-40B4-BE49-F238E27FC236}">
                  <a16:creationId xmlns:a16="http://schemas.microsoft.com/office/drawing/2014/main" id="{2D88A988-0374-4B8D-ADA7-9F22250B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" t="2711" r="2588" b="9745"/>
            <a:stretch>
              <a:fillRect/>
            </a:stretch>
          </p:blipFill>
          <p:spPr>
            <a:xfrm>
              <a:off x="2548713" y="541791"/>
              <a:ext cx="7321424" cy="5255869"/>
            </a:xfrm>
            <a:custGeom>
              <a:avLst/>
              <a:gdLst>
                <a:gd name="connsiteX0" fmla="*/ 3588544 w 7289005"/>
                <a:gd name="connsiteY0" fmla="*/ 0 h 5245895"/>
                <a:gd name="connsiteX1" fmla="*/ 3588544 w 7289005"/>
                <a:gd name="connsiteY1" fmla="*/ 1 h 5245895"/>
                <a:gd name="connsiteX2" fmla="*/ 6938961 w 7289005"/>
                <a:gd name="connsiteY2" fmla="*/ 1 h 5245895"/>
                <a:gd name="connsiteX3" fmla="*/ 6938961 w 7289005"/>
                <a:gd name="connsiteY3" fmla="*/ 240507 h 5245895"/>
                <a:gd name="connsiteX4" fmla="*/ 7289005 w 7289005"/>
                <a:gd name="connsiteY4" fmla="*/ 240507 h 5245895"/>
                <a:gd name="connsiteX5" fmla="*/ 7289005 w 7289005"/>
                <a:gd name="connsiteY5" fmla="*/ 371476 h 5245895"/>
                <a:gd name="connsiteX6" fmla="*/ 7289005 w 7289005"/>
                <a:gd name="connsiteY6" fmla="*/ 4612184 h 5245895"/>
                <a:gd name="connsiteX7" fmla="*/ 6655405 w 7289005"/>
                <a:gd name="connsiteY7" fmla="*/ 5245895 h 5245895"/>
                <a:gd name="connsiteX8" fmla="*/ 0 w 7289005"/>
                <a:gd name="connsiteY8" fmla="*/ 5245895 h 5245895"/>
                <a:gd name="connsiteX9" fmla="*/ 0 w 7289005"/>
                <a:gd name="connsiteY9" fmla="*/ 371476 h 5245895"/>
                <a:gd name="connsiteX10" fmla="*/ 3224213 w 7289005"/>
                <a:gd name="connsiteY10" fmla="*/ 371476 h 524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9005" h="5245895">
                  <a:moveTo>
                    <a:pt x="3588544" y="0"/>
                  </a:moveTo>
                  <a:lnTo>
                    <a:pt x="3588544" y="1"/>
                  </a:lnTo>
                  <a:lnTo>
                    <a:pt x="6938961" y="1"/>
                  </a:lnTo>
                  <a:lnTo>
                    <a:pt x="6938961" y="240507"/>
                  </a:lnTo>
                  <a:lnTo>
                    <a:pt x="7289005" y="240507"/>
                  </a:lnTo>
                  <a:lnTo>
                    <a:pt x="7289005" y="371476"/>
                  </a:lnTo>
                  <a:lnTo>
                    <a:pt x="7289005" y="4612184"/>
                  </a:lnTo>
                  <a:lnTo>
                    <a:pt x="6655405" y="5245895"/>
                  </a:lnTo>
                  <a:lnTo>
                    <a:pt x="0" y="5245895"/>
                  </a:lnTo>
                  <a:lnTo>
                    <a:pt x="0" y="371476"/>
                  </a:lnTo>
                  <a:lnTo>
                    <a:pt x="3224213" y="371476"/>
                  </a:lnTo>
                  <a:close/>
                </a:path>
              </a:pathLst>
            </a:cu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3538FC8-7560-4F81-B015-C28609D07DDF}"/>
                </a:ext>
              </a:extLst>
            </p:cNvPr>
            <p:cNvGrpSpPr/>
            <p:nvPr/>
          </p:nvGrpSpPr>
          <p:grpSpPr>
            <a:xfrm>
              <a:off x="2548712" y="527277"/>
              <a:ext cx="7374733" cy="5715001"/>
              <a:chOff x="2548712" y="527277"/>
              <a:chExt cx="7374733" cy="5715001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EB77C35-9CB0-4182-A1C2-4B1324B42EF3}"/>
                  </a:ext>
                </a:extLst>
              </p:cNvPr>
              <p:cNvSpPr/>
              <p:nvPr/>
            </p:nvSpPr>
            <p:spPr>
              <a:xfrm>
                <a:off x="2548712" y="527277"/>
                <a:ext cx="7374733" cy="5715001"/>
              </a:xfrm>
              <a:custGeom>
                <a:avLst/>
                <a:gdLst>
                  <a:gd name="connsiteX0" fmla="*/ 1 w 7374733"/>
                  <a:gd name="connsiteY0" fmla="*/ 5636419 h 5715001"/>
                  <a:gd name="connsiteX1" fmla="*/ 2 w 7374733"/>
                  <a:gd name="connsiteY1" fmla="*/ 5636420 h 5715001"/>
                  <a:gd name="connsiteX2" fmla="*/ 2 w 7374733"/>
                  <a:gd name="connsiteY2" fmla="*/ 5715001 h 5715001"/>
                  <a:gd name="connsiteX3" fmla="*/ 1 w 7374733"/>
                  <a:gd name="connsiteY3" fmla="*/ 5715001 h 5715001"/>
                  <a:gd name="connsiteX4" fmla="*/ 3607596 w 7374733"/>
                  <a:gd name="connsiteY4" fmla="*/ 23812 h 5715001"/>
                  <a:gd name="connsiteX5" fmla="*/ 3243265 w 7374733"/>
                  <a:gd name="connsiteY5" fmla="*/ 395288 h 5715001"/>
                  <a:gd name="connsiteX6" fmla="*/ 19052 w 7374733"/>
                  <a:gd name="connsiteY6" fmla="*/ 395288 h 5715001"/>
                  <a:gd name="connsiteX7" fmla="*/ 19052 w 7374733"/>
                  <a:gd name="connsiteY7" fmla="*/ 5269707 h 5715001"/>
                  <a:gd name="connsiteX8" fmla="*/ 6674457 w 7374733"/>
                  <a:gd name="connsiteY8" fmla="*/ 5269707 h 5715001"/>
                  <a:gd name="connsiteX9" fmla="*/ 7308057 w 7374733"/>
                  <a:gd name="connsiteY9" fmla="*/ 4635996 h 5715001"/>
                  <a:gd name="connsiteX10" fmla="*/ 7308057 w 7374733"/>
                  <a:gd name="connsiteY10" fmla="*/ 395288 h 5715001"/>
                  <a:gd name="connsiteX11" fmla="*/ 7308057 w 7374733"/>
                  <a:gd name="connsiteY11" fmla="*/ 264319 h 5715001"/>
                  <a:gd name="connsiteX12" fmla="*/ 6958013 w 7374733"/>
                  <a:gd name="connsiteY12" fmla="*/ 264319 h 5715001"/>
                  <a:gd name="connsiteX13" fmla="*/ 6958013 w 7374733"/>
                  <a:gd name="connsiteY13" fmla="*/ 23813 h 5715001"/>
                  <a:gd name="connsiteX14" fmla="*/ 3607596 w 7374733"/>
                  <a:gd name="connsiteY14" fmla="*/ 23813 h 5715001"/>
                  <a:gd name="connsiteX15" fmla="*/ 0 w 7374733"/>
                  <a:gd name="connsiteY15" fmla="*/ 2 h 5715001"/>
                  <a:gd name="connsiteX16" fmla="*/ 2 w 7374733"/>
                  <a:gd name="connsiteY16" fmla="*/ 2 h 5715001"/>
                  <a:gd name="connsiteX17" fmla="*/ 2 w 7374733"/>
                  <a:gd name="connsiteY17" fmla="*/ 133415 h 5715001"/>
                  <a:gd name="connsiteX18" fmla="*/ 0 w 7374733"/>
                  <a:gd name="connsiteY18" fmla="*/ 133417 h 5715001"/>
                  <a:gd name="connsiteX19" fmla="*/ 2 w 7374733"/>
                  <a:gd name="connsiteY19" fmla="*/ 1 h 5715001"/>
                  <a:gd name="connsiteX20" fmla="*/ 7117558 w 7374733"/>
                  <a:gd name="connsiteY20" fmla="*/ 1 h 5715001"/>
                  <a:gd name="connsiteX21" fmla="*/ 7117558 w 7374733"/>
                  <a:gd name="connsiteY21" fmla="*/ 238126 h 5715001"/>
                  <a:gd name="connsiteX22" fmla="*/ 7374733 w 7374733"/>
                  <a:gd name="connsiteY22" fmla="*/ 238126 h 5715001"/>
                  <a:gd name="connsiteX23" fmla="*/ 7374733 w 7374733"/>
                  <a:gd name="connsiteY23" fmla="*/ 4710113 h 5715001"/>
                  <a:gd name="connsiteX24" fmla="*/ 6815411 w 7374733"/>
                  <a:gd name="connsiteY24" fmla="*/ 5269707 h 5715001"/>
                  <a:gd name="connsiteX25" fmla="*/ 6370333 w 7374733"/>
                  <a:gd name="connsiteY25" fmla="*/ 5715001 h 5715001"/>
                  <a:gd name="connsiteX26" fmla="*/ 78621 w 7374733"/>
                  <a:gd name="connsiteY26" fmla="*/ 5715001 h 5715001"/>
                  <a:gd name="connsiteX27" fmla="*/ 2 w 7374733"/>
                  <a:gd name="connsiteY27" fmla="*/ 5636420 h 5715001"/>
                  <a:gd name="connsiteX28" fmla="*/ 2 w 7374733"/>
                  <a:gd name="connsiteY28" fmla="*/ 133415 h 5715001"/>
                  <a:gd name="connsiteX29" fmla="*/ 133351 w 7374733"/>
                  <a:gd name="connsiteY29" fmla="*/ 2 h 5715001"/>
                  <a:gd name="connsiteX30" fmla="*/ 2 w 7374733"/>
                  <a:gd name="connsiteY30" fmla="*/ 2 h 5715001"/>
                  <a:gd name="connsiteX31" fmla="*/ 7117558 w 7374733"/>
                  <a:gd name="connsiteY31" fmla="*/ 0 h 5715001"/>
                  <a:gd name="connsiteX32" fmla="*/ 7374733 w 7374733"/>
                  <a:gd name="connsiteY32" fmla="*/ 0 h 5715001"/>
                  <a:gd name="connsiteX33" fmla="*/ 7374733 w 7374733"/>
                  <a:gd name="connsiteY33" fmla="*/ 1 h 5715001"/>
                  <a:gd name="connsiteX34" fmla="*/ 7117558 w 7374733"/>
                  <a:gd name="connsiteY34" fmla="*/ 1 h 5715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374733" h="5715001">
                    <a:moveTo>
                      <a:pt x="1" y="5636419"/>
                    </a:moveTo>
                    <a:lnTo>
                      <a:pt x="2" y="5636420"/>
                    </a:lnTo>
                    <a:lnTo>
                      <a:pt x="2" y="5715001"/>
                    </a:lnTo>
                    <a:lnTo>
                      <a:pt x="1" y="5715001"/>
                    </a:lnTo>
                    <a:close/>
                    <a:moveTo>
                      <a:pt x="3607596" y="23812"/>
                    </a:moveTo>
                    <a:lnTo>
                      <a:pt x="3243265" y="395288"/>
                    </a:lnTo>
                    <a:lnTo>
                      <a:pt x="19052" y="395288"/>
                    </a:lnTo>
                    <a:lnTo>
                      <a:pt x="19052" y="5269707"/>
                    </a:lnTo>
                    <a:lnTo>
                      <a:pt x="6674457" y="5269707"/>
                    </a:lnTo>
                    <a:lnTo>
                      <a:pt x="7308057" y="4635996"/>
                    </a:lnTo>
                    <a:lnTo>
                      <a:pt x="7308057" y="395288"/>
                    </a:lnTo>
                    <a:lnTo>
                      <a:pt x="7308057" y="264319"/>
                    </a:lnTo>
                    <a:lnTo>
                      <a:pt x="6958013" y="264319"/>
                    </a:lnTo>
                    <a:lnTo>
                      <a:pt x="6958013" y="23813"/>
                    </a:lnTo>
                    <a:lnTo>
                      <a:pt x="3607596" y="23813"/>
                    </a:lnTo>
                    <a:close/>
                    <a:moveTo>
                      <a:pt x="0" y="2"/>
                    </a:moveTo>
                    <a:lnTo>
                      <a:pt x="2" y="2"/>
                    </a:lnTo>
                    <a:lnTo>
                      <a:pt x="2" y="133415"/>
                    </a:lnTo>
                    <a:lnTo>
                      <a:pt x="0" y="133417"/>
                    </a:lnTo>
                    <a:close/>
                    <a:moveTo>
                      <a:pt x="2" y="1"/>
                    </a:moveTo>
                    <a:lnTo>
                      <a:pt x="7117558" y="1"/>
                    </a:lnTo>
                    <a:lnTo>
                      <a:pt x="7117558" y="238126"/>
                    </a:lnTo>
                    <a:lnTo>
                      <a:pt x="7374733" y="238126"/>
                    </a:lnTo>
                    <a:lnTo>
                      <a:pt x="7374733" y="4710113"/>
                    </a:lnTo>
                    <a:lnTo>
                      <a:pt x="6815411" y="5269707"/>
                    </a:lnTo>
                    <a:lnTo>
                      <a:pt x="6370333" y="5715001"/>
                    </a:lnTo>
                    <a:lnTo>
                      <a:pt x="78621" y="5715001"/>
                    </a:lnTo>
                    <a:lnTo>
                      <a:pt x="2" y="5636420"/>
                    </a:lnTo>
                    <a:lnTo>
                      <a:pt x="2" y="133415"/>
                    </a:lnTo>
                    <a:lnTo>
                      <a:pt x="133351" y="2"/>
                    </a:lnTo>
                    <a:lnTo>
                      <a:pt x="2" y="2"/>
                    </a:lnTo>
                    <a:close/>
                    <a:moveTo>
                      <a:pt x="7117558" y="0"/>
                    </a:moveTo>
                    <a:lnTo>
                      <a:pt x="7374733" y="0"/>
                    </a:lnTo>
                    <a:lnTo>
                      <a:pt x="7374733" y="1"/>
                    </a:lnTo>
                    <a:lnTo>
                      <a:pt x="7117558" y="1"/>
                    </a:lnTo>
                    <a:close/>
                  </a:path>
                </a:pathLst>
              </a:custGeom>
              <a:solidFill>
                <a:srgbClr val="F2FFFF"/>
              </a:solidFill>
              <a:ln>
                <a:noFill/>
              </a:ln>
              <a:effectLst>
                <a:glow rad="88900">
                  <a:srgbClr val="E5FFFF">
                    <a:alpha val="34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pic>
            <p:nvPicPr>
              <p:cNvPr id="34" name="Picture 33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F193234C-DB94-48AC-9D80-24D7A05F77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EAF5E5"/>
                  </a:clrFrom>
                  <a:clrTo>
                    <a:srgbClr val="EAF5E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26" t="2585" r="56397" b="90995"/>
              <a:stretch>
                <a:fillRect/>
              </a:stretch>
            </p:blipFill>
            <p:spPr>
              <a:xfrm>
                <a:off x="2914158" y="535823"/>
                <a:ext cx="2862017" cy="384724"/>
              </a:xfrm>
              <a:custGeom>
                <a:avLst/>
                <a:gdLst>
                  <a:gd name="connsiteX0" fmla="*/ 0 w 2862017"/>
                  <a:gd name="connsiteY0" fmla="*/ 0 h 384724"/>
                  <a:gd name="connsiteX1" fmla="*/ 2862017 w 2862017"/>
                  <a:gd name="connsiteY1" fmla="*/ 0 h 384724"/>
                  <a:gd name="connsiteX2" fmla="*/ 2862017 w 2862017"/>
                  <a:gd name="connsiteY2" fmla="*/ 384724 h 384724"/>
                  <a:gd name="connsiteX3" fmla="*/ 0 w 2862017"/>
                  <a:gd name="connsiteY3" fmla="*/ 384724 h 38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62017" h="384724">
                    <a:moveTo>
                      <a:pt x="0" y="0"/>
                    </a:moveTo>
                    <a:lnTo>
                      <a:pt x="2862017" y="0"/>
                    </a:lnTo>
                    <a:lnTo>
                      <a:pt x="2862017" y="384724"/>
                    </a:lnTo>
                    <a:lnTo>
                      <a:pt x="0" y="384724"/>
                    </a:lnTo>
                    <a:close/>
                  </a:path>
                </a:pathLst>
              </a:custGeom>
            </p:spPr>
          </p:pic>
          <p:pic>
            <p:nvPicPr>
              <p:cNvPr id="35" name="Picture 34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F5D4A4E7-927D-4E3A-9649-D26ECE457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EAF5E5"/>
                  </a:clrFrom>
                  <a:clrTo>
                    <a:srgbClr val="EAF5E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9" t="90769" r="74552" b="2810"/>
              <a:stretch>
                <a:fillRect/>
              </a:stretch>
            </p:blipFill>
            <p:spPr>
              <a:xfrm>
                <a:off x="2566617" y="5836509"/>
                <a:ext cx="1778549" cy="384724"/>
              </a:xfrm>
              <a:custGeom>
                <a:avLst/>
                <a:gdLst>
                  <a:gd name="connsiteX0" fmla="*/ 0 w 1778549"/>
                  <a:gd name="connsiteY0" fmla="*/ 0 h 384724"/>
                  <a:gd name="connsiteX1" fmla="*/ 1778549 w 1778549"/>
                  <a:gd name="connsiteY1" fmla="*/ 0 h 384724"/>
                  <a:gd name="connsiteX2" fmla="*/ 1778549 w 1778549"/>
                  <a:gd name="connsiteY2" fmla="*/ 384724 h 384724"/>
                  <a:gd name="connsiteX3" fmla="*/ 0 w 1778549"/>
                  <a:gd name="connsiteY3" fmla="*/ 384724 h 38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549" h="384724">
                    <a:moveTo>
                      <a:pt x="0" y="0"/>
                    </a:moveTo>
                    <a:lnTo>
                      <a:pt x="1778549" y="0"/>
                    </a:lnTo>
                    <a:lnTo>
                      <a:pt x="1778549" y="384724"/>
                    </a:lnTo>
                    <a:lnTo>
                      <a:pt x="0" y="384724"/>
                    </a:lnTo>
                    <a:close/>
                  </a:path>
                </a:pathLst>
              </a:custGeom>
            </p:spPr>
          </p:pic>
          <p:sp>
            <p:nvSpPr>
              <p:cNvPr id="36" name="Rectangle: Diagonal Corners Snipped 35">
                <a:extLst>
                  <a:ext uri="{FF2B5EF4-FFF2-40B4-BE49-F238E27FC236}">
                    <a16:creationId xmlns:a16="http://schemas.microsoft.com/office/drawing/2014/main" id="{D0BDC87B-1F28-4E97-9944-4274E0EB5A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47544" y="5854313"/>
                <a:ext cx="696286" cy="349116"/>
              </a:xfrm>
              <a:prstGeom prst="snip2DiagRect">
                <a:avLst>
                  <a:gd name="adj1" fmla="val 11078"/>
                  <a:gd name="adj2" fmla="val 10884"/>
                </a:avLst>
              </a:prstGeom>
              <a:solidFill>
                <a:srgbClr val="354B59">
                  <a:alpha val="85000"/>
                </a:srgbClr>
              </a:solidFill>
              <a:ln>
                <a:noFill/>
              </a:ln>
              <a:effectLst>
                <a:innerShdw blurRad="127000">
                  <a:srgbClr val="354B59">
                    <a:alpha val="85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: Diagonal Corners Snipped 36">
                <a:extLst>
                  <a:ext uri="{FF2B5EF4-FFF2-40B4-BE49-F238E27FC236}">
                    <a16:creationId xmlns:a16="http://schemas.microsoft.com/office/drawing/2014/main" id="{FAFFEDA0-D6A1-4844-AD8F-3CDDD43C76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46208" y="5854313"/>
                <a:ext cx="3493006" cy="349116"/>
              </a:xfrm>
              <a:prstGeom prst="snip2DiagRect">
                <a:avLst>
                  <a:gd name="adj1" fmla="val 11078"/>
                  <a:gd name="adj2" fmla="val 10884"/>
                </a:avLst>
              </a:prstGeom>
              <a:solidFill>
                <a:srgbClr val="354B59">
                  <a:alpha val="85000"/>
                </a:srgbClr>
              </a:solidFill>
              <a:ln>
                <a:noFill/>
              </a:ln>
              <a:effectLst>
                <a:innerShdw blurRad="127000">
                  <a:srgbClr val="354B59">
                    <a:alpha val="85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35F7D39-10F5-48D8-B566-A0776CCA5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91" t="11975" r="14914" b="14692"/>
          <a:stretch/>
        </p:blipFill>
        <p:spPr>
          <a:xfrm>
            <a:off x="2426538" y="580045"/>
            <a:ext cx="7303520" cy="5261837"/>
          </a:xfrm>
          <a:custGeom>
            <a:avLst/>
            <a:gdLst>
              <a:gd name="connsiteX0" fmla="*/ 501323 w 7303520"/>
              <a:gd name="connsiteY0" fmla="*/ 0 h 5261837"/>
              <a:gd name="connsiteX1" fmla="*/ 7025544 w 7303520"/>
              <a:gd name="connsiteY1" fmla="*/ 0 h 5261837"/>
              <a:gd name="connsiteX2" fmla="*/ 7025544 w 7303520"/>
              <a:gd name="connsiteY2" fmla="*/ 242008 h 5261837"/>
              <a:gd name="connsiteX3" fmla="*/ 7303520 w 7303520"/>
              <a:gd name="connsiteY3" fmla="*/ 242008 h 5261837"/>
              <a:gd name="connsiteX4" fmla="*/ 7303520 w 7303520"/>
              <a:gd name="connsiteY4" fmla="*/ 4669229 h 5261837"/>
              <a:gd name="connsiteX5" fmla="*/ 6710912 w 7303520"/>
              <a:gd name="connsiteY5" fmla="*/ 5261837 h 5261837"/>
              <a:gd name="connsiteX6" fmla="*/ 0 w 7303520"/>
              <a:gd name="connsiteY6" fmla="*/ 5261837 h 5261837"/>
              <a:gd name="connsiteX7" fmla="*/ 0 w 7303520"/>
              <a:gd name="connsiteY7" fmla="*/ 267646 h 5261837"/>
              <a:gd name="connsiteX8" fmla="*/ 501323 w 7303520"/>
              <a:gd name="connsiteY8" fmla="*/ 267646 h 52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03520" h="5261837">
                <a:moveTo>
                  <a:pt x="501323" y="0"/>
                </a:moveTo>
                <a:lnTo>
                  <a:pt x="7025544" y="0"/>
                </a:lnTo>
                <a:lnTo>
                  <a:pt x="7025544" y="242008"/>
                </a:lnTo>
                <a:lnTo>
                  <a:pt x="7303520" y="242008"/>
                </a:lnTo>
                <a:lnTo>
                  <a:pt x="7303520" y="4669229"/>
                </a:lnTo>
                <a:lnTo>
                  <a:pt x="6710912" y="5261837"/>
                </a:lnTo>
                <a:lnTo>
                  <a:pt x="0" y="5261837"/>
                </a:lnTo>
                <a:lnTo>
                  <a:pt x="0" y="267646"/>
                </a:lnTo>
                <a:lnTo>
                  <a:pt x="501323" y="267646"/>
                </a:lnTo>
                <a:close/>
              </a:path>
            </a:pathLst>
          </a:cu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A28B0F-967C-438D-8C7B-22329277779B}"/>
              </a:ext>
            </a:extLst>
          </p:cNvPr>
          <p:cNvGrpSpPr/>
          <p:nvPr/>
        </p:nvGrpSpPr>
        <p:grpSpPr>
          <a:xfrm>
            <a:off x="2408633" y="562954"/>
            <a:ext cx="7374733" cy="5715001"/>
            <a:chOff x="2408633" y="571499"/>
            <a:chExt cx="7374733" cy="571500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6E88AF7-096F-4E91-A73D-55E9E05B540C}"/>
                </a:ext>
              </a:extLst>
            </p:cNvPr>
            <p:cNvGrpSpPr/>
            <p:nvPr/>
          </p:nvGrpSpPr>
          <p:grpSpPr>
            <a:xfrm>
              <a:off x="2408633" y="571499"/>
              <a:ext cx="7374733" cy="5715001"/>
              <a:chOff x="2548712" y="527277"/>
              <a:chExt cx="7374733" cy="5715001"/>
            </a:xfrm>
          </p:grpSpPr>
          <p:pic>
            <p:nvPicPr>
              <p:cNvPr id="39" name="Picture 38" descr="A close up of a screen&#10;&#10;Description automatically generated">
                <a:extLst>
                  <a:ext uri="{FF2B5EF4-FFF2-40B4-BE49-F238E27FC236}">
                    <a16:creationId xmlns:a16="http://schemas.microsoft.com/office/drawing/2014/main" id="{1F829FAF-94EF-499A-A2F6-ABB745838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65" t="2711" r="2588" b="9745"/>
              <a:stretch>
                <a:fillRect/>
              </a:stretch>
            </p:blipFill>
            <p:spPr>
              <a:xfrm>
                <a:off x="2548713" y="541791"/>
                <a:ext cx="7321424" cy="5255869"/>
              </a:xfrm>
              <a:custGeom>
                <a:avLst/>
                <a:gdLst>
                  <a:gd name="connsiteX0" fmla="*/ 3588544 w 7289005"/>
                  <a:gd name="connsiteY0" fmla="*/ 0 h 5245895"/>
                  <a:gd name="connsiteX1" fmla="*/ 3588544 w 7289005"/>
                  <a:gd name="connsiteY1" fmla="*/ 1 h 5245895"/>
                  <a:gd name="connsiteX2" fmla="*/ 6938961 w 7289005"/>
                  <a:gd name="connsiteY2" fmla="*/ 1 h 5245895"/>
                  <a:gd name="connsiteX3" fmla="*/ 6938961 w 7289005"/>
                  <a:gd name="connsiteY3" fmla="*/ 240507 h 5245895"/>
                  <a:gd name="connsiteX4" fmla="*/ 7289005 w 7289005"/>
                  <a:gd name="connsiteY4" fmla="*/ 240507 h 5245895"/>
                  <a:gd name="connsiteX5" fmla="*/ 7289005 w 7289005"/>
                  <a:gd name="connsiteY5" fmla="*/ 371476 h 5245895"/>
                  <a:gd name="connsiteX6" fmla="*/ 7289005 w 7289005"/>
                  <a:gd name="connsiteY6" fmla="*/ 4612184 h 5245895"/>
                  <a:gd name="connsiteX7" fmla="*/ 6655405 w 7289005"/>
                  <a:gd name="connsiteY7" fmla="*/ 5245895 h 5245895"/>
                  <a:gd name="connsiteX8" fmla="*/ 0 w 7289005"/>
                  <a:gd name="connsiteY8" fmla="*/ 5245895 h 5245895"/>
                  <a:gd name="connsiteX9" fmla="*/ 0 w 7289005"/>
                  <a:gd name="connsiteY9" fmla="*/ 371476 h 5245895"/>
                  <a:gd name="connsiteX10" fmla="*/ 3224213 w 7289005"/>
                  <a:gd name="connsiteY10" fmla="*/ 371476 h 524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9005" h="5245895">
                    <a:moveTo>
                      <a:pt x="3588544" y="0"/>
                    </a:moveTo>
                    <a:lnTo>
                      <a:pt x="3588544" y="1"/>
                    </a:lnTo>
                    <a:lnTo>
                      <a:pt x="6938961" y="1"/>
                    </a:lnTo>
                    <a:lnTo>
                      <a:pt x="6938961" y="240507"/>
                    </a:lnTo>
                    <a:lnTo>
                      <a:pt x="7289005" y="240507"/>
                    </a:lnTo>
                    <a:lnTo>
                      <a:pt x="7289005" y="371476"/>
                    </a:lnTo>
                    <a:lnTo>
                      <a:pt x="7289005" y="4612184"/>
                    </a:lnTo>
                    <a:lnTo>
                      <a:pt x="6655405" y="5245895"/>
                    </a:lnTo>
                    <a:lnTo>
                      <a:pt x="0" y="5245895"/>
                    </a:lnTo>
                    <a:lnTo>
                      <a:pt x="0" y="371476"/>
                    </a:lnTo>
                    <a:lnTo>
                      <a:pt x="3224213" y="371476"/>
                    </a:lnTo>
                    <a:close/>
                  </a:path>
                </a:pathLst>
              </a:cu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823C6F1-F476-45A6-830F-BE1C46D3CB73}"/>
                  </a:ext>
                </a:extLst>
              </p:cNvPr>
              <p:cNvGrpSpPr/>
              <p:nvPr/>
            </p:nvGrpSpPr>
            <p:grpSpPr>
              <a:xfrm>
                <a:off x="2548712" y="527277"/>
                <a:ext cx="7374733" cy="5715001"/>
                <a:chOff x="2548712" y="527277"/>
                <a:chExt cx="7374733" cy="5715001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BD630E4-6184-459A-9303-B10ABF42C071}"/>
                    </a:ext>
                  </a:extLst>
                </p:cNvPr>
                <p:cNvSpPr/>
                <p:nvPr/>
              </p:nvSpPr>
              <p:spPr>
                <a:xfrm>
                  <a:off x="2548712" y="527277"/>
                  <a:ext cx="7374733" cy="5715001"/>
                </a:xfrm>
                <a:custGeom>
                  <a:avLst/>
                  <a:gdLst>
                    <a:gd name="connsiteX0" fmla="*/ 1 w 7374733"/>
                    <a:gd name="connsiteY0" fmla="*/ 5636419 h 5715001"/>
                    <a:gd name="connsiteX1" fmla="*/ 2 w 7374733"/>
                    <a:gd name="connsiteY1" fmla="*/ 5636420 h 5715001"/>
                    <a:gd name="connsiteX2" fmla="*/ 2 w 7374733"/>
                    <a:gd name="connsiteY2" fmla="*/ 5715001 h 5715001"/>
                    <a:gd name="connsiteX3" fmla="*/ 1 w 7374733"/>
                    <a:gd name="connsiteY3" fmla="*/ 5715001 h 5715001"/>
                    <a:gd name="connsiteX4" fmla="*/ 3607596 w 7374733"/>
                    <a:gd name="connsiteY4" fmla="*/ 23812 h 5715001"/>
                    <a:gd name="connsiteX5" fmla="*/ 3243265 w 7374733"/>
                    <a:gd name="connsiteY5" fmla="*/ 395288 h 5715001"/>
                    <a:gd name="connsiteX6" fmla="*/ 19052 w 7374733"/>
                    <a:gd name="connsiteY6" fmla="*/ 395288 h 5715001"/>
                    <a:gd name="connsiteX7" fmla="*/ 19052 w 7374733"/>
                    <a:gd name="connsiteY7" fmla="*/ 5269707 h 5715001"/>
                    <a:gd name="connsiteX8" fmla="*/ 6674457 w 7374733"/>
                    <a:gd name="connsiteY8" fmla="*/ 5269707 h 5715001"/>
                    <a:gd name="connsiteX9" fmla="*/ 7308057 w 7374733"/>
                    <a:gd name="connsiteY9" fmla="*/ 4635996 h 5715001"/>
                    <a:gd name="connsiteX10" fmla="*/ 7308057 w 7374733"/>
                    <a:gd name="connsiteY10" fmla="*/ 395288 h 5715001"/>
                    <a:gd name="connsiteX11" fmla="*/ 7308057 w 7374733"/>
                    <a:gd name="connsiteY11" fmla="*/ 264319 h 5715001"/>
                    <a:gd name="connsiteX12" fmla="*/ 6958013 w 7374733"/>
                    <a:gd name="connsiteY12" fmla="*/ 264319 h 5715001"/>
                    <a:gd name="connsiteX13" fmla="*/ 6958013 w 7374733"/>
                    <a:gd name="connsiteY13" fmla="*/ 23813 h 5715001"/>
                    <a:gd name="connsiteX14" fmla="*/ 3607596 w 7374733"/>
                    <a:gd name="connsiteY14" fmla="*/ 23813 h 5715001"/>
                    <a:gd name="connsiteX15" fmla="*/ 0 w 7374733"/>
                    <a:gd name="connsiteY15" fmla="*/ 2 h 5715001"/>
                    <a:gd name="connsiteX16" fmla="*/ 2 w 7374733"/>
                    <a:gd name="connsiteY16" fmla="*/ 2 h 5715001"/>
                    <a:gd name="connsiteX17" fmla="*/ 2 w 7374733"/>
                    <a:gd name="connsiteY17" fmla="*/ 133415 h 5715001"/>
                    <a:gd name="connsiteX18" fmla="*/ 0 w 7374733"/>
                    <a:gd name="connsiteY18" fmla="*/ 133417 h 5715001"/>
                    <a:gd name="connsiteX19" fmla="*/ 2 w 7374733"/>
                    <a:gd name="connsiteY19" fmla="*/ 1 h 5715001"/>
                    <a:gd name="connsiteX20" fmla="*/ 7117558 w 7374733"/>
                    <a:gd name="connsiteY20" fmla="*/ 1 h 5715001"/>
                    <a:gd name="connsiteX21" fmla="*/ 7117558 w 7374733"/>
                    <a:gd name="connsiteY21" fmla="*/ 238126 h 5715001"/>
                    <a:gd name="connsiteX22" fmla="*/ 7374733 w 7374733"/>
                    <a:gd name="connsiteY22" fmla="*/ 238126 h 5715001"/>
                    <a:gd name="connsiteX23" fmla="*/ 7374733 w 7374733"/>
                    <a:gd name="connsiteY23" fmla="*/ 4710113 h 5715001"/>
                    <a:gd name="connsiteX24" fmla="*/ 6815411 w 7374733"/>
                    <a:gd name="connsiteY24" fmla="*/ 5269707 h 5715001"/>
                    <a:gd name="connsiteX25" fmla="*/ 6370333 w 7374733"/>
                    <a:gd name="connsiteY25" fmla="*/ 5715001 h 5715001"/>
                    <a:gd name="connsiteX26" fmla="*/ 78621 w 7374733"/>
                    <a:gd name="connsiteY26" fmla="*/ 5715001 h 5715001"/>
                    <a:gd name="connsiteX27" fmla="*/ 2 w 7374733"/>
                    <a:gd name="connsiteY27" fmla="*/ 5636420 h 5715001"/>
                    <a:gd name="connsiteX28" fmla="*/ 2 w 7374733"/>
                    <a:gd name="connsiteY28" fmla="*/ 133415 h 5715001"/>
                    <a:gd name="connsiteX29" fmla="*/ 133351 w 7374733"/>
                    <a:gd name="connsiteY29" fmla="*/ 2 h 5715001"/>
                    <a:gd name="connsiteX30" fmla="*/ 2 w 7374733"/>
                    <a:gd name="connsiteY30" fmla="*/ 2 h 5715001"/>
                    <a:gd name="connsiteX31" fmla="*/ 7117558 w 7374733"/>
                    <a:gd name="connsiteY31" fmla="*/ 0 h 5715001"/>
                    <a:gd name="connsiteX32" fmla="*/ 7374733 w 7374733"/>
                    <a:gd name="connsiteY32" fmla="*/ 0 h 5715001"/>
                    <a:gd name="connsiteX33" fmla="*/ 7374733 w 7374733"/>
                    <a:gd name="connsiteY33" fmla="*/ 1 h 5715001"/>
                    <a:gd name="connsiteX34" fmla="*/ 7117558 w 7374733"/>
                    <a:gd name="connsiteY34" fmla="*/ 1 h 5715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7374733" h="5715001">
                      <a:moveTo>
                        <a:pt x="1" y="5636419"/>
                      </a:moveTo>
                      <a:lnTo>
                        <a:pt x="2" y="5636420"/>
                      </a:lnTo>
                      <a:lnTo>
                        <a:pt x="2" y="5715001"/>
                      </a:lnTo>
                      <a:lnTo>
                        <a:pt x="1" y="5715001"/>
                      </a:lnTo>
                      <a:close/>
                      <a:moveTo>
                        <a:pt x="3607596" y="23812"/>
                      </a:moveTo>
                      <a:lnTo>
                        <a:pt x="3243265" y="395288"/>
                      </a:lnTo>
                      <a:lnTo>
                        <a:pt x="19052" y="395288"/>
                      </a:lnTo>
                      <a:lnTo>
                        <a:pt x="19052" y="5269707"/>
                      </a:lnTo>
                      <a:lnTo>
                        <a:pt x="6674457" y="5269707"/>
                      </a:lnTo>
                      <a:lnTo>
                        <a:pt x="7308057" y="4635996"/>
                      </a:lnTo>
                      <a:lnTo>
                        <a:pt x="7308057" y="395288"/>
                      </a:lnTo>
                      <a:lnTo>
                        <a:pt x="7308057" y="264319"/>
                      </a:lnTo>
                      <a:lnTo>
                        <a:pt x="6958013" y="264319"/>
                      </a:lnTo>
                      <a:lnTo>
                        <a:pt x="6958013" y="23813"/>
                      </a:lnTo>
                      <a:lnTo>
                        <a:pt x="3607596" y="23813"/>
                      </a:lnTo>
                      <a:close/>
                      <a:moveTo>
                        <a:pt x="0" y="2"/>
                      </a:moveTo>
                      <a:lnTo>
                        <a:pt x="2" y="2"/>
                      </a:lnTo>
                      <a:lnTo>
                        <a:pt x="2" y="133415"/>
                      </a:lnTo>
                      <a:lnTo>
                        <a:pt x="0" y="133417"/>
                      </a:lnTo>
                      <a:close/>
                      <a:moveTo>
                        <a:pt x="2" y="1"/>
                      </a:moveTo>
                      <a:lnTo>
                        <a:pt x="7117558" y="1"/>
                      </a:lnTo>
                      <a:lnTo>
                        <a:pt x="7117558" y="238126"/>
                      </a:lnTo>
                      <a:lnTo>
                        <a:pt x="7374733" y="238126"/>
                      </a:lnTo>
                      <a:lnTo>
                        <a:pt x="7374733" y="4710113"/>
                      </a:lnTo>
                      <a:lnTo>
                        <a:pt x="6815411" y="5269707"/>
                      </a:lnTo>
                      <a:lnTo>
                        <a:pt x="6370333" y="5715001"/>
                      </a:lnTo>
                      <a:lnTo>
                        <a:pt x="78621" y="5715001"/>
                      </a:lnTo>
                      <a:lnTo>
                        <a:pt x="2" y="5636420"/>
                      </a:lnTo>
                      <a:lnTo>
                        <a:pt x="2" y="133415"/>
                      </a:lnTo>
                      <a:lnTo>
                        <a:pt x="133351" y="2"/>
                      </a:lnTo>
                      <a:lnTo>
                        <a:pt x="2" y="2"/>
                      </a:lnTo>
                      <a:close/>
                      <a:moveTo>
                        <a:pt x="7117558" y="0"/>
                      </a:moveTo>
                      <a:lnTo>
                        <a:pt x="7374733" y="0"/>
                      </a:lnTo>
                      <a:lnTo>
                        <a:pt x="7374733" y="1"/>
                      </a:lnTo>
                      <a:lnTo>
                        <a:pt x="7117558" y="1"/>
                      </a:lnTo>
                      <a:close/>
                    </a:path>
                  </a:pathLst>
                </a:custGeom>
                <a:solidFill>
                  <a:srgbClr val="F2FFFF"/>
                </a:solidFill>
                <a:ln>
                  <a:noFill/>
                </a:ln>
                <a:effectLst>
                  <a:glow rad="127000">
                    <a:schemeClr val="bg1">
                      <a:alpha val="25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42" name="Picture 41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9C875B4C-B953-46C8-9426-36C6DB31DE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EAF5E5"/>
                    </a:clrFrom>
                    <a:clrTo>
                      <a:srgbClr val="EAF5E5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26" t="2585" r="56397" b="90995"/>
                <a:stretch>
                  <a:fillRect/>
                </a:stretch>
              </p:blipFill>
              <p:spPr>
                <a:xfrm>
                  <a:off x="2914158" y="535823"/>
                  <a:ext cx="2862017" cy="384724"/>
                </a:xfrm>
                <a:custGeom>
                  <a:avLst/>
                  <a:gdLst>
                    <a:gd name="connsiteX0" fmla="*/ 0 w 2862017"/>
                    <a:gd name="connsiteY0" fmla="*/ 0 h 384724"/>
                    <a:gd name="connsiteX1" fmla="*/ 2862017 w 2862017"/>
                    <a:gd name="connsiteY1" fmla="*/ 0 h 384724"/>
                    <a:gd name="connsiteX2" fmla="*/ 2862017 w 2862017"/>
                    <a:gd name="connsiteY2" fmla="*/ 384724 h 384724"/>
                    <a:gd name="connsiteX3" fmla="*/ 0 w 2862017"/>
                    <a:gd name="connsiteY3" fmla="*/ 384724 h 384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2017" h="384724">
                      <a:moveTo>
                        <a:pt x="0" y="0"/>
                      </a:moveTo>
                      <a:lnTo>
                        <a:pt x="2862017" y="0"/>
                      </a:lnTo>
                      <a:lnTo>
                        <a:pt x="2862017" y="384724"/>
                      </a:lnTo>
                      <a:lnTo>
                        <a:pt x="0" y="384724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43" name="Picture 42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DE50C030-B4C0-433A-8723-89B6FBD353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clrChange>
                    <a:clrFrom>
                      <a:srgbClr val="EAF5E5"/>
                    </a:clrFrom>
                    <a:clrTo>
                      <a:srgbClr val="EAF5E5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9" t="90769" r="74552" b="2810"/>
                <a:stretch>
                  <a:fillRect/>
                </a:stretch>
              </p:blipFill>
              <p:spPr>
                <a:xfrm>
                  <a:off x="2566617" y="5836509"/>
                  <a:ext cx="1778549" cy="384724"/>
                </a:xfrm>
                <a:custGeom>
                  <a:avLst/>
                  <a:gdLst>
                    <a:gd name="connsiteX0" fmla="*/ 0 w 1778549"/>
                    <a:gd name="connsiteY0" fmla="*/ 0 h 384724"/>
                    <a:gd name="connsiteX1" fmla="*/ 1778549 w 1778549"/>
                    <a:gd name="connsiteY1" fmla="*/ 0 h 384724"/>
                    <a:gd name="connsiteX2" fmla="*/ 1778549 w 1778549"/>
                    <a:gd name="connsiteY2" fmla="*/ 384724 h 384724"/>
                    <a:gd name="connsiteX3" fmla="*/ 0 w 1778549"/>
                    <a:gd name="connsiteY3" fmla="*/ 384724 h 384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8549" h="384724">
                      <a:moveTo>
                        <a:pt x="0" y="0"/>
                      </a:moveTo>
                      <a:lnTo>
                        <a:pt x="1778549" y="0"/>
                      </a:lnTo>
                      <a:lnTo>
                        <a:pt x="1778549" y="384724"/>
                      </a:lnTo>
                      <a:lnTo>
                        <a:pt x="0" y="384724"/>
                      </a:lnTo>
                      <a:close/>
                    </a:path>
                  </a:pathLst>
                </a:custGeom>
              </p:spPr>
            </p:pic>
            <p:sp>
              <p:nvSpPr>
                <p:cNvPr id="44" name="Rectangle: Diagonal Corners Snipped 43">
                  <a:extLst>
                    <a:ext uri="{FF2B5EF4-FFF2-40B4-BE49-F238E27FC236}">
                      <a16:creationId xmlns:a16="http://schemas.microsoft.com/office/drawing/2014/main" id="{E43EC852-51BD-4094-ACBC-64959020B9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47544" y="5854313"/>
                  <a:ext cx="696286" cy="349116"/>
                </a:xfrm>
                <a:prstGeom prst="snip2DiagRect">
                  <a:avLst>
                    <a:gd name="adj1" fmla="val 11078"/>
                    <a:gd name="adj2" fmla="val 10884"/>
                  </a:avLst>
                </a:prstGeom>
                <a:solidFill>
                  <a:srgbClr val="354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Rectangle: Diagonal Corners Snipped 44">
                  <a:extLst>
                    <a:ext uri="{FF2B5EF4-FFF2-40B4-BE49-F238E27FC236}">
                      <a16:creationId xmlns:a16="http://schemas.microsoft.com/office/drawing/2014/main" id="{AF8EB15E-CAB2-4863-A247-6426E7458C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446208" y="5854313"/>
                  <a:ext cx="3493006" cy="349116"/>
                </a:xfrm>
                <a:prstGeom prst="snip2DiagRect">
                  <a:avLst>
                    <a:gd name="adj1" fmla="val 11078"/>
                    <a:gd name="adj2" fmla="val 10884"/>
                  </a:avLst>
                </a:prstGeom>
                <a:solidFill>
                  <a:srgbClr val="354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A264E11-8344-49E8-8226-041B5ACF1DF9}"/>
                </a:ext>
              </a:extLst>
            </p:cNvPr>
            <p:cNvSpPr txBox="1"/>
            <p:nvPr/>
          </p:nvSpPr>
          <p:spPr>
            <a:xfrm>
              <a:off x="5306128" y="5896123"/>
              <a:ext cx="349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latin typeface="Supertext 01" panose="00000400000000000000" pitchFamily="2" charset="0"/>
                </a:rPr>
                <a:t>CIVILIAN SECTOR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6335A8A-2D54-410E-A854-270546449F42}"/>
              </a:ext>
            </a:extLst>
          </p:cNvPr>
          <p:cNvGrpSpPr/>
          <p:nvPr/>
        </p:nvGrpSpPr>
        <p:grpSpPr>
          <a:xfrm>
            <a:off x="2408633" y="571499"/>
            <a:ext cx="7374733" cy="5715001"/>
            <a:chOff x="2408633" y="571499"/>
            <a:chExt cx="7374733" cy="571500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74ACDF9-6FD6-4828-BFD2-C304C46FF708}"/>
                </a:ext>
              </a:extLst>
            </p:cNvPr>
            <p:cNvGrpSpPr/>
            <p:nvPr/>
          </p:nvGrpSpPr>
          <p:grpSpPr>
            <a:xfrm>
              <a:off x="2408633" y="571499"/>
              <a:ext cx="7374733" cy="5715001"/>
              <a:chOff x="2408633" y="399304"/>
              <a:chExt cx="7374733" cy="5715001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221B945-BA3E-495F-B587-197EDDB61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880" t="11869" r="14866" b="14762"/>
              <a:stretch/>
            </p:blipFill>
            <p:spPr>
              <a:xfrm>
                <a:off x="2426539" y="407851"/>
                <a:ext cx="7303520" cy="5261836"/>
              </a:xfrm>
              <a:custGeom>
                <a:avLst/>
                <a:gdLst>
                  <a:gd name="connsiteX0" fmla="*/ 294232 w 7303520"/>
                  <a:gd name="connsiteY0" fmla="*/ 0 h 5261836"/>
                  <a:gd name="connsiteX1" fmla="*/ 6961301 w 7303520"/>
                  <a:gd name="connsiteY1" fmla="*/ 0 h 5261836"/>
                  <a:gd name="connsiteX2" fmla="*/ 6961301 w 7303520"/>
                  <a:gd name="connsiteY2" fmla="*/ 251193 h 5261836"/>
                  <a:gd name="connsiteX3" fmla="*/ 7303520 w 7303520"/>
                  <a:gd name="connsiteY3" fmla="*/ 251193 h 5261836"/>
                  <a:gd name="connsiteX4" fmla="*/ 7303520 w 7303520"/>
                  <a:gd name="connsiteY4" fmla="*/ 4674465 h 5261836"/>
                  <a:gd name="connsiteX5" fmla="*/ 6719683 w 7303520"/>
                  <a:gd name="connsiteY5" fmla="*/ 5261836 h 5261836"/>
                  <a:gd name="connsiteX6" fmla="*/ 0 w 7303520"/>
                  <a:gd name="connsiteY6" fmla="*/ 5261836 h 5261836"/>
                  <a:gd name="connsiteX7" fmla="*/ 0 w 7303520"/>
                  <a:gd name="connsiteY7" fmla="*/ 165487 h 5261836"/>
                  <a:gd name="connsiteX8" fmla="*/ 294232 w 7303520"/>
                  <a:gd name="connsiteY8" fmla="*/ 165487 h 526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03520" h="5261836">
                    <a:moveTo>
                      <a:pt x="294232" y="0"/>
                    </a:moveTo>
                    <a:lnTo>
                      <a:pt x="6961301" y="0"/>
                    </a:lnTo>
                    <a:lnTo>
                      <a:pt x="6961301" y="251193"/>
                    </a:lnTo>
                    <a:lnTo>
                      <a:pt x="7303520" y="251193"/>
                    </a:lnTo>
                    <a:lnTo>
                      <a:pt x="7303520" y="4674465"/>
                    </a:lnTo>
                    <a:lnTo>
                      <a:pt x="6719683" y="5261836"/>
                    </a:lnTo>
                    <a:lnTo>
                      <a:pt x="0" y="5261836"/>
                    </a:lnTo>
                    <a:lnTo>
                      <a:pt x="0" y="165487"/>
                    </a:lnTo>
                    <a:lnTo>
                      <a:pt x="294232" y="165487"/>
                    </a:lnTo>
                    <a:close/>
                  </a:path>
                </a:pathLst>
              </a:cu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51460F8-D9F9-49B5-A6FE-A3E07594B3B1}"/>
                  </a:ext>
                </a:extLst>
              </p:cNvPr>
              <p:cNvGrpSpPr/>
              <p:nvPr/>
            </p:nvGrpSpPr>
            <p:grpSpPr>
              <a:xfrm>
                <a:off x="2408633" y="399304"/>
                <a:ext cx="7374733" cy="5715001"/>
                <a:chOff x="2548712" y="527277"/>
                <a:chExt cx="7374733" cy="5715001"/>
              </a:xfrm>
            </p:grpSpPr>
            <p:pic>
              <p:nvPicPr>
                <p:cNvPr id="29" name="Picture 28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4DBA5EE9-F3F8-48CB-83D2-BCC1A577E0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1"/>
                  <a:ext cx="7321424" cy="5255869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ED43AB1-C0B2-4170-A831-808D901054F3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15EE82D1-5E80-42D9-86FB-B27D4F23D455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32" name="Picture 31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567CD3EF-2521-4EB4-97D5-C32BBB350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33" name="Picture 32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A71B9CF8-38F6-44AC-990D-E9E7761CAB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34" name="Rectangle: Diagonal Corners Snipped 33">
                    <a:extLst>
                      <a:ext uri="{FF2B5EF4-FFF2-40B4-BE49-F238E27FC236}">
                        <a16:creationId xmlns:a16="http://schemas.microsoft.com/office/drawing/2014/main" id="{4631B5D1-D945-406D-B166-F45824F92D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5" name="Rectangle: Diagonal Corners Snipped 34">
                    <a:extLst>
                      <a:ext uri="{FF2B5EF4-FFF2-40B4-BE49-F238E27FC236}">
                        <a16:creationId xmlns:a16="http://schemas.microsoft.com/office/drawing/2014/main" id="{FF1E315F-3AD6-4E83-9F04-94CF9114A60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DA7792-A322-4AB5-9334-3F4E4B00F078}"/>
                </a:ext>
              </a:extLst>
            </p:cNvPr>
            <p:cNvSpPr txBox="1"/>
            <p:nvPr/>
          </p:nvSpPr>
          <p:spPr>
            <a:xfrm>
              <a:off x="5306128" y="5896123"/>
              <a:ext cx="349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latin typeface="Supertext 01" panose="00000400000000000000" pitchFamily="2" charset="0"/>
                </a:rPr>
                <a:t>ENGI CONTROLLED SECTOR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36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41564BF-9859-43AE-A375-27008B2D35BB}"/>
              </a:ext>
            </a:extLst>
          </p:cNvPr>
          <p:cNvGrpSpPr/>
          <p:nvPr/>
        </p:nvGrpSpPr>
        <p:grpSpPr>
          <a:xfrm>
            <a:off x="2408633" y="571499"/>
            <a:ext cx="7374733" cy="5715001"/>
            <a:chOff x="2408633" y="571499"/>
            <a:chExt cx="7374733" cy="5715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667DB4-19ED-42BA-943A-ED3870C3E76C}"/>
                </a:ext>
              </a:extLst>
            </p:cNvPr>
            <p:cNvGrpSpPr/>
            <p:nvPr/>
          </p:nvGrpSpPr>
          <p:grpSpPr>
            <a:xfrm>
              <a:off x="2408633" y="571499"/>
              <a:ext cx="7374733" cy="5715001"/>
              <a:chOff x="2548712" y="514577"/>
              <a:chExt cx="7374733" cy="57150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D3855EF-D1CC-49E1-A0AD-485E3E07ED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780" t="11846" r="15165" b="14573"/>
              <a:stretch/>
            </p:blipFill>
            <p:spPr>
              <a:xfrm>
                <a:off x="2566617" y="535823"/>
                <a:ext cx="7294697" cy="5300686"/>
              </a:xfrm>
              <a:custGeom>
                <a:avLst/>
                <a:gdLst>
                  <a:gd name="connsiteX0" fmla="*/ 351500 w 7294697"/>
                  <a:gd name="connsiteY0" fmla="*/ 0 h 5300686"/>
                  <a:gd name="connsiteX1" fmla="*/ 6987690 w 7294697"/>
                  <a:gd name="connsiteY1" fmla="*/ 0 h 5300686"/>
                  <a:gd name="connsiteX2" fmla="*/ 6987690 w 7294697"/>
                  <a:gd name="connsiteY2" fmla="*/ 232587 h 5300686"/>
                  <a:gd name="connsiteX3" fmla="*/ 7294697 w 7294697"/>
                  <a:gd name="connsiteY3" fmla="*/ 232587 h 5300686"/>
                  <a:gd name="connsiteX4" fmla="*/ 7294697 w 7294697"/>
                  <a:gd name="connsiteY4" fmla="*/ 4721895 h 5300686"/>
                  <a:gd name="connsiteX5" fmla="*/ 6715906 w 7294697"/>
                  <a:gd name="connsiteY5" fmla="*/ 5300686 h 5300686"/>
                  <a:gd name="connsiteX6" fmla="*/ 0 w 7294697"/>
                  <a:gd name="connsiteY6" fmla="*/ 5300686 h 5300686"/>
                  <a:gd name="connsiteX7" fmla="*/ 0 w 7294697"/>
                  <a:gd name="connsiteY7" fmla="*/ 351500 h 530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94697" h="5300686">
                    <a:moveTo>
                      <a:pt x="351500" y="0"/>
                    </a:moveTo>
                    <a:lnTo>
                      <a:pt x="6987690" y="0"/>
                    </a:lnTo>
                    <a:lnTo>
                      <a:pt x="6987690" y="232587"/>
                    </a:lnTo>
                    <a:lnTo>
                      <a:pt x="7294697" y="232587"/>
                    </a:lnTo>
                    <a:lnTo>
                      <a:pt x="7294697" y="4721895"/>
                    </a:lnTo>
                    <a:lnTo>
                      <a:pt x="6715906" y="5300686"/>
                    </a:lnTo>
                    <a:lnTo>
                      <a:pt x="0" y="5300686"/>
                    </a:lnTo>
                    <a:lnTo>
                      <a:pt x="0" y="351500"/>
                    </a:lnTo>
                    <a:close/>
                  </a:path>
                </a:pathLst>
              </a:cu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D84C9C3-E72A-488D-8C54-6DFFC7F46E1C}"/>
                  </a:ext>
                </a:extLst>
              </p:cNvPr>
              <p:cNvGrpSpPr/>
              <p:nvPr/>
            </p:nvGrpSpPr>
            <p:grpSpPr>
              <a:xfrm>
                <a:off x="2548712" y="514577"/>
                <a:ext cx="7374733" cy="5715001"/>
                <a:chOff x="2548712" y="527277"/>
                <a:chExt cx="7374733" cy="5715001"/>
              </a:xfrm>
            </p:grpSpPr>
            <p:pic>
              <p:nvPicPr>
                <p:cNvPr id="8" name="Picture 7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A38526C9-695A-4A66-80DC-4EDFBEC6A3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1"/>
                  <a:ext cx="7321424" cy="5255869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EF9A6067-D810-494A-93F5-3ABD70CA5B44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F909707A-A313-4D28-BF1A-F7198AB77491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" name="Picture 10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7D366EA0-E617-4E61-B950-FA20DA930F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12" name="Picture 11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38A3CB7D-8C16-4224-9B11-2CCD198F74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3" name="Rectangle: Diagonal Corners Snipped 12">
                    <a:extLst>
                      <a:ext uri="{FF2B5EF4-FFF2-40B4-BE49-F238E27FC236}">
                        <a16:creationId xmlns:a16="http://schemas.microsoft.com/office/drawing/2014/main" id="{6530E798-0CBB-43F8-AD21-7E488FE0BB5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4" name="Rectangle: Diagonal Corners Snipped 13">
                    <a:extLst>
                      <a:ext uri="{FF2B5EF4-FFF2-40B4-BE49-F238E27FC236}">
                        <a16:creationId xmlns:a16="http://schemas.microsoft.com/office/drawing/2014/main" id="{18B616AB-90EB-4020-874E-C50468008A4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87DB18-82AA-47D8-99B2-591538EC5F1C}"/>
                </a:ext>
              </a:extLst>
            </p:cNvPr>
            <p:cNvSpPr txBox="1"/>
            <p:nvPr/>
          </p:nvSpPr>
          <p:spPr>
            <a:xfrm>
              <a:off x="5306128" y="5893431"/>
              <a:ext cx="349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latin typeface="Supertext 01" panose="00000400000000000000" pitchFamily="2" charset="0"/>
                </a:rPr>
                <a:t>UNCHARTED NEBULA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46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4E316D9-702F-4F70-8999-639B3B64D31A}"/>
              </a:ext>
            </a:extLst>
          </p:cNvPr>
          <p:cNvGrpSpPr/>
          <p:nvPr/>
        </p:nvGrpSpPr>
        <p:grpSpPr>
          <a:xfrm>
            <a:off x="2408633" y="571499"/>
            <a:ext cx="7374733" cy="5715001"/>
            <a:chOff x="2408633" y="571499"/>
            <a:chExt cx="7374733" cy="57150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39B6F2-851C-46AE-9785-E258202CE74D}"/>
                </a:ext>
              </a:extLst>
            </p:cNvPr>
            <p:cNvGrpSpPr/>
            <p:nvPr/>
          </p:nvGrpSpPr>
          <p:grpSpPr>
            <a:xfrm>
              <a:off x="2408633" y="571499"/>
              <a:ext cx="7374733" cy="5715001"/>
              <a:chOff x="2548712" y="514577"/>
              <a:chExt cx="7374733" cy="571500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68E12C9-5BAA-4BD6-A1D4-8293ABF28C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723" t="12088" r="14840" b="14578"/>
              <a:stretch/>
            </p:blipFill>
            <p:spPr>
              <a:xfrm>
                <a:off x="2566618" y="541791"/>
                <a:ext cx="7356827" cy="5255869"/>
              </a:xfrm>
              <a:custGeom>
                <a:avLst/>
                <a:gdLst>
                  <a:gd name="connsiteX0" fmla="*/ 595683 w 7356827"/>
                  <a:gd name="connsiteY0" fmla="*/ 0 h 5255869"/>
                  <a:gd name="connsiteX1" fmla="*/ 7019026 w 7356827"/>
                  <a:gd name="connsiteY1" fmla="*/ 0 h 5255869"/>
                  <a:gd name="connsiteX2" fmla="*/ 7019026 w 7356827"/>
                  <a:gd name="connsiteY2" fmla="*/ 152711 h 5255869"/>
                  <a:gd name="connsiteX3" fmla="*/ 7026962 w 7356827"/>
                  <a:gd name="connsiteY3" fmla="*/ 152711 h 5255869"/>
                  <a:gd name="connsiteX4" fmla="*/ 7026962 w 7356827"/>
                  <a:gd name="connsiteY4" fmla="*/ 227829 h 5255869"/>
                  <a:gd name="connsiteX5" fmla="*/ 7356827 w 7356827"/>
                  <a:gd name="connsiteY5" fmla="*/ 227829 h 5255869"/>
                  <a:gd name="connsiteX6" fmla="*/ 7356827 w 7356827"/>
                  <a:gd name="connsiteY6" fmla="*/ 4625699 h 5255869"/>
                  <a:gd name="connsiteX7" fmla="*/ 6735520 w 7356827"/>
                  <a:gd name="connsiteY7" fmla="*/ 5255869 h 5255869"/>
                  <a:gd name="connsiteX8" fmla="*/ 0 w 7356827"/>
                  <a:gd name="connsiteY8" fmla="*/ 5255869 h 5255869"/>
                  <a:gd name="connsiteX9" fmla="*/ 0 w 7356827"/>
                  <a:gd name="connsiteY9" fmla="*/ 165023 h 5255869"/>
                  <a:gd name="connsiteX10" fmla="*/ 595683 w 7356827"/>
                  <a:gd name="connsiteY10" fmla="*/ 165023 h 525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56827" h="5255869">
                    <a:moveTo>
                      <a:pt x="595683" y="0"/>
                    </a:moveTo>
                    <a:lnTo>
                      <a:pt x="7019026" y="0"/>
                    </a:lnTo>
                    <a:lnTo>
                      <a:pt x="7019026" y="152711"/>
                    </a:lnTo>
                    <a:lnTo>
                      <a:pt x="7026962" y="152711"/>
                    </a:lnTo>
                    <a:lnTo>
                      <a:pt x="7026962" y="227829"/>
                    </a:lnTo>
                    <a:lnTo>
                      <a:pt x="7356827" y="227829"/>
                    </a:lnTo>
                    <a:lnTo>
                      <a:pt x="7356827" y="4625699"/>
                    </a:lnTo>
                    <a:lnTo>
                      <a:pt x="6735520" y="5255869"/>
                    </a:lnTo>
                    <a:lnTo>
                      <a:pt x="0" y="5255869"/>
                    </a:lnTo>
                    <a:lnTo>
                      <a:pt x="0" y="165023"/>
                    </a:lnTo>
                    <a:lnTo>
                      <a:pt x="595683" y="165023"/>
                    </a:lnTo>
                    <a:close/>
                  </a:path>
                </a:pathLst>
              </a:cu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7D40255-E30B-4033-BFE8-7831C2855625}"/>
                  </a:ext>
                </a:extLst>
              </p:cNvPr>
              <p:cNvGrpSpPr/>
              <p:nvPr/>
            </p:nvGrpSpPr>
            <p:grpSpPr>
              <a:xfrm>
                <a:off x="2548712" y="514577"/>
                <a:ext cx="7374733" cy="5715001"/>
                <a:chOff x="2548712" y="527277"/>
                <a:chExt cx="7374733" cy="5715001"/>
              </a:xfrm>
            </p:grpSpPr>
            <p:pic>
              <p:nvPicPr>
                <p:cNvPr id="8" name="Picture 7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4E35028A-32FA-40EB-B63C-63E07B972B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1"/>
                  <a:ext cx="7321424" cy="5255869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A9F0EA56-EE49-4F10-880E-64BD3F5BF508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766CB200-8692-428F-AA25-2ED0EDB16EF3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1" name="Picture 10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6CC8FA49-E8D1-4EE8-9AED-A53643DDB9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12" name="Picture 11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485F4286-7C5D-46C0-8A00-6120E59BE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4" name="Rectangle: Diagonal Corners Snipped 13">
                    <a:extLst>
                      <a:ext uri="{FF2B5EF4-FFF2-40B4-BE49-F238E27FC236}">
                        <a16:creationId xmlns:a16="http://schemas.microsoft.com/office/drawing/2014/main" id="{F3B9D6CB-2EEC-460C-B3A8-ECD7D4F284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6" name="Rectangle: Diagonal Corners Snipped 15">
                    <a:extLst>
                      <a:ext uri="{FF2B5EF4-FFF2-40B4-BE49-F238E27FC236}">
                        <a16:creationId xmlns:a16="http://schemas.microsoft.com/office/drawing/2014/main" id="{4F8E4B16-8A03-4202-A4F1-401D5D1AED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666FF9-E578-4E1C-A9E1-4E4674C447EC}"/>
                </a:ext>
              </a:extLst>
            </p:cNvPr>
            <p:cNvSpPr txBox="1"/>
            <p:nvPr/>
          </p:nvSpPr>
          <p:spPr>
            <a:xfrm>
              <a:off x="5306128" y="5896123"/>
              <a:ext cx="349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latin typeface="Supertext 01" panose="00000400000000000000" pitchFamily="2" charset="0"/>
                </a:rPr>
                <a:t>MANTIS CONTROLLED SECTOR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46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D2C785-5B12-4D68-9E0B-EEF6088DC050}"/>
              </a:ext>
            </a:extLst>
          </p:cNvPr>
          <p:cNvSpPr txBox="1"/>
          <p:nvPr/>
        </p:nvSpPr>
        <p:spPr>
          <a:xfrm>
            <a:off x="981863" y="1734247"/>
            <a:ext cx="677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2"/>
                </a:solidFill>
                <a:latin typeface="Supertext 01" panose="00000400000000000000" pitchFamily="2" charset="0"/>
              </a:rPr>
              <a:t>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053D23-53CB-431A-A538-2AC00E98EB38}"/>
              </a:ext>
            </a:extLst>
          </p:cNvPr>
          <p:cNvGrpSpPr/>
          <p:nvPr/>
        </p:nvGrpSpPr>
        <p:grpSpPr>
          <a:xfrm>
            <a:off x="2408633" y="571499"/>
            <a:ext cx="7374733" cy="5715001"/>
            <a:chOff x="2408633" y="571499"/>
            <a:chExt cx="7374733" cy="57150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94FD82-51EB-4B80-AE91-23C7B720B994}"/>
                </a:ext>
              </a:extLst>
            </p:cNvPr>
            <p:cNvGrpSpPr/>
            <p:nvPr/>
          </p:nvGrpSpPr>
          <p:grpSpPr>
            <a:xfrm>
              <a:off x="2408633" y="571499"/>
              <a:ext cx="7374733" cy="5715001"/>
              <a:chOff x="2548712" y="527277"/>
              <a:chExt cx="7374733" cy="5715001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ECEF8EC-CE82-4218-9DB2-54F5C639F7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728" t="11667" r="14938" b="14682"/>
              <a:stretch/>
            </p:blipFill>
            <p:spPr>
              <a:xfrm>
                <a:off x="2566618" y="535823"/>
                <a:ext cx="7303519" cy="5255869"/>
              </a:xfrm>
              <a:custGeom>
                <a:avLst/>
                <a:gdLst>
                  <a:gd name="connsiteX0" fmla="*/ 347540 w 7303519"/>
                  <a:gd name="connsiteY0" fmla="*/ 0 h 5255869"/>
                  <a:gd name="connsiteX1" fmla="*/ 7016728 w 7303519"/>
                  <a:gd name="connsiteY1" fmla="*/ 0 h 5255869"/>
                  <a:gd name="connsiteX2" fmla="*/ 7016728 w 7303519"/>
                  <a:gd name="connsiteY2" fmla="*/ 232647 h 5255869"/>
                  <a:gd name="connsiteX3" fmla="*/ 7303519 w 7303519"/>
                  <a:gd name="connsiteY3" fmla="*/ 232647 h 5255869"/>
                  <a:gd name="connsiteX4" fmla="*/ 7303519 w 7303519"/>
                  <a:gd name="connsiteY4" fmla="*/ 4680601 h 5255869"/>
                  <a:gd name="connsiteX5" fmla="*/ 6728251 w 7303519"/>
                  <a:gd name="connsiteY5" fmla="*/ 5255869 h 5255869"/>
                  <a:gd name="connsiteX6" fmla="*/ 0 w 7303519"/>
                  <a:gd name="connsiteY6" fmla="*/ 5255869 h 5255869"/>
                  <a:gd name="connsiteX7" fmla="*/ 0 w 7303519"/>
                  <a:gd name="connsiteY7" fmla="*/ 239427 h 5255869"/>
                  <a:gd name="connsiteX8" fmla="*/ 347540 w 7303519"/>
                  <a:gd name="connsiteY8" fmla="*/ 239427 h 525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03519" h="5255869">
                    <a:moveTo>
                      <a:pt x="347540" y="0"/>
                    </a:moveTo>
                    <a:lnTo>
                      <a:pt x="7016728" y="0"/>
                    </a:lnTo>
                    <a:lnTo>
                      <a:pt x="7016728" y="232647"/>
                    </a:lnTo>
                    <a:lnTo>
                      <a:pt x="7303519" y="232647"/>
                    </a:lnTo>
                    <a:lnTo>
                      <a:pt x="7303519" y="4680601"/>
                    </a:lnTo>
                    <a:lnTo>
                      <a:pt x="6728251" y="5255869"/>
                    </a:lnTo>
                    <a:lnTo>
                      <a:pt x="0" y="5255869"/>
                    </a:lnTo>
                    <a:lnTo>
                      <a:pt x="0" y="239427"/>
                    </a:lnTo>
                    <a:lnTo>
                      <a:pt x="347540" y="239427"/>
                    </a:lnTo>
                    <a:close/>
                  </a:path>
                </a:pathLst>
              </a:cu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5C799B1-693D-4E96-B424-1E1CB79A40C3}"/>
                  </a:ext>
                </a:extLst>
              </p:cNvPr>
              <p:cNvGrpSpPr/>
              <p:nvPr/>
            </p:nvGrpSpPr>
            <p:grpSpPr>
              <a:xfrm>
                <a:off x="2548712" y="527277"/>
                <a:ext cx="7374733" cy="5715001"/>
                <a:chOff x="2548712" y="527277"/>
                <a:chExt cx="7374733" cy="5715001"/>
              </a:xfrm>
            </p:grpSpPr>
            <p:pic>
              <p:nvPicPr>
                <p:cNvPr id="11" name="Picture 10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20B8C371-98C4-498A-91AA-04EDED3E36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1"/>
                  <a:ext cx="7321424" cy="5255869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4941811-0826-4B2F-868D-78AA3BAF8638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CD973600-BBC7-43CB-89B3-0F97FD1D74C2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7" name="Picture 16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475754A1-382D-4A32-B921-39F47A17A3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18" name="Picture 17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E50003BE-2062-4E42-8F06-A614DBB57A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9" name="Rectangle: Diagonal Corners Snipped 18">
                    <a:extLst>
                      <a:ext uri="{FF2B5EF4-FFF2-40B4-BE49-F238E27FC236}">
                        <a16:creationId xmlns:a16="http://schemas.microsoft.com/office/drawing/2014/main" id="{1C24FB9B-FC5B-458A-82B4-9F51C1ED6B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" name="Rectangle: Diagonal Corners Snipped 19">
                    <a:extLst>
                      <a:ext uri="{FF2B5EF4-FFF2-40B4-BE49-F238E27FC236}">
                        <a16:creationId xmlns:a16="http://schemas.microsoft.com/office/drawing/2014/main" id="{A594F979-40CD-4301-BC15-692CFA5C65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AE4DD6-CB54-4F46-A099-3D29CAF8D0F6}"/>
                </a:ext>
              </a:extLst>
            </p:cNvPr>
            <p:cNvSpPr txBox="1"/>
            <p:nvPr/>
          </p:nvSpPr>
          <p:spPr>
            <a:xfrm>
              <a:off x="5306128" y="5896123"/>
              <a:ext cx="349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latin typeface="Supertext 01" panose="00000400000000000000" pitchFamily="2" charset="0"/>
                </a:rPr>
                <a:t>ZOLTAN HOMEWORLDS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30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0543416-2EDE-4F54-8620-75201F835B89}"/>
              </a:ext>
            </a:extLst>
          </p:cNvPr>
          <p:cNvGrpSpPr/>
          <p:nvPr/>
        </p:nvGrpSpPr>
        <p:grpSpPr>
          <a:xfrm>
            <a:off x="2408633" y="571499"/>
            <a:ext cx="7374733" cy="5715001"/>
            <a:chOff x="2408633" y="571499"/>
            <a:chExt cx="7374733" cy="57150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5D3078-06D8-40B0-9512-C709FB42C03A}"/>
                </a:ext>
              </a:extLst>
            </p:cNvPr>
            <p:cNvGrpSpPr/>
            <p:nvPr/>
          </p:nvGrpSpPr>
          <p:grpSpPr>
            <a:xfrm>
              <a:off x="2408633" y="571499"/>
              <a:ext cx="7374733" cy="5715001"/>
              <a:chOff x="2548712" y="527277"/>
              <a:chExt cx="7374733" cy="571500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F259E15-ABD8-4744-B88B-6C3A63B7D5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813" t="11886" r="15012" b="14604"/>
              <a:stretch/>
            </p:blipFill>
            <p:spPr>
              <a:xfrm>
                <a:off x="2566617" y="535824"/>
                <a:ext cx="7303519" cy="5267804"/>
              </a:xfrm>
              <a:custGeom>
                <a:avLst/>
                <a:gdLst>
                  <a:gd name="connsiteX0" fmla="*/ 347541 w 7303519"/>
                  <a:gd name="connsiteY0" fmla="*/ 0 h 5267804"/>
                  <a:gd name="connsiteX1" fmla="*/ 7068851 w 7303519"/>
                  <a:gd name="connsiteY1" fmla="*/ 0 h 5267804"/>
                  <a:gd name="connsiteX2" fmla="*/ 7068851 w 7303519"/>
                  <a:gd name="connsiteY2" fmla="*/ 245644 h 5267804"/>
                  <a:gd name="connsiteX3" fmla="*/ 7303519 w 7303519"/>
                  <a:gd name="connsiteY3" fmla="*/ 245644 h 5267804"/>
                  <a:gd name="connsiteX4" fmla="*/ 7303519 w 7303519"/>
                  <a:gd name="connsiteY4" fmla="*/ 4680349 h 5267804"/>
                  <a:gd name="connsiteX5" fmla="*/ 6716063 w 7303519"/>
                  <a:gd name="connsiteY5" fmla="*/ 5267804 h 5267804"/>
                  <a:gd name="connsiteX6" fmla="*/ 0 w 7303519"/>
                  <a:gd name="connsiteY6" fmla="*/ 5267804 h 5267804"/>
                  <a:gd name="connsiteX7" fmla="*/ 0 w 7303519"/>
                  <a:gd name="connsiteY7" fmla="*/ 192850 h 5267804"/>
                  <a:gd name="connsiteX8" fmla="*/ 347541 w 7303519"/>
                  <a:gd name="connsiteY8" fmla="*/ 192850 h 5267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03519" h="5267804">
                    <a:moveTo>
                      <a:pt x="347541" y="0"/>
                    </a:moveTo>
                    <a:lnTo>
                      <a:pt x="7068851" y="0"/>
                    </a:lnTo>
                    <a:lnTo>
                      <a:pt x="7068851" y="245644"/>
                    </a:lnTo>
                    <a:lnTo>
                      <a:pt x="7303519" y="245644"/>
                    </a:lnTo>
                    <a:lnTo>
                      <a:pt x="7303519" y="4680349"/>
                    </a:lnTo>
                    <a:lnTo>
                      <a:pt x="6716063" y="5267804"/>
                    </a:lnTo>
                    <a:lnTo>
                      <a:pt x="0" y="5267804"/>
                    </a:lnTo>
                    <a:lnTo>
                      <a:pt x="0" y="192850"/>
                    </a:lnTo>
                    <a:lnTo>
                      <a:pt x="347541" y="192850"/>
                    </a:lnTo>
                    <a:close/>
                  </a:path>
                </a:pathLst>
              </a:cu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1C25F71-0C4D-42D4-B99F-A01EBE5A1317}"/>
                  </a:ext>
                </a:extLst>
              </p:cNvPr>
              <p:cNvGrpSpPr/>
              <p:nvPr/>
            </p:nvGrpSpPr>
            <p:grpSpPr>
              <a:xfrm>
                <a:off x="2548712" y="527277"/>
                <a:ext cx="7374733" cy="5715001"/>
                <a:chOff x="2548712" y="527277"/>
                <a:chExt cx="7374733" cy="5715001"/>
              </a:xfrm>
            </p:grpSpPr>
            <p:pic>
              <p:nvPicPr>
                <p:cNvPr id="13" name="Picture 12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0B7381B7-ABC0-43E9-92EA-95137EFB4A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1"/>
                  <a:ext cx="7321424" cy="5255869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39AD14C-64C2-41A4-855E-9010DB601A45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4D424BC7-D2CA-4C68-A088-4138C9AF1169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8" name="Picture 17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F9A76F32-1E2D-4D2B-B15E-9995E03DF4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19" name="Picture 18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D15D743C-DE4C-49D3-9DAE-46D3DD3C3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20" name="Rectangle: Diagonal Corners Snipped 19">
                    <a:extLst>
                      <a:ext uri="{FF2B5EF4-FFF2-40B4-BE49-F238E27FC236}">
                        <a16:creationId xmlns:a16="http://schemas.microsoft.com/office/drawing/2014/main" id="{BD48FFF4-C94F-4B53-A79D-DB8D49721B9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1" name="Rectangle: Diagonal Corners Snipped 20">
                    <a:extLst>
                      <a:ext uri="{FF2B5EF4-FFF2-40B4-BE49-F238E27FC236}">
                        <a16:creationId xmlns:a16="http://schemas.microsoft.com/office/drawing/2014/main" id="{B826D3FA-B600-4B61-9596-CF4A115CAEA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C4AB9C-27BB-41ED-848C-12FC432D0314}"/>
                </a:ext>
              </a:extLst>
            </p:cNvPr>
            <p:cNvSpPr txBox="1"/>
            <p:nvPr/>
          </p:nvSpPr>
          <p:spPr>
            <a:xfrm>
              <a:off x="5306128" y="5896123"/>
              <a:ext cx="349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latin typeface="Supertext 01" panose="00000400000000000000" pitchFamily="2" charset="0"/>
                </a:rPr>
                <a:t>REBEL STRONGHOLD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989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200A823-567D-4E64-B318-1B924B39DF11}"/>
              </a:ext>
            </a:extLst>
          </p:cNvPr>
          <p:cNvGrpSpPr/>
          <p:nvPr/>
        </p:nvGrpSpPr>
        <p:grpSpPr>
          <a:xfrm>
            <a:off x="2408633" y="571499"/>
            <a:ext cx="7374734" cy="5715001"/>
            <a:chOff x="2408633" y="571499"/>
            <a:chExt cx="7374734" cy="57150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F5DF288-DCFE-4FBB-B9A8-F240382B7101}"/>
                </a:ext>
              </a:extLst>
            </p:cNvPr>
            <p:cNvGrpSpPr/>
            <p:nvPr/>
          </p:nvGrpSpPr>
          <p:grpSpPr>
            <a:xfrm>
              <a:off x="2408633" y="571499"/>
              <a:ext cx="7374734" cy="5715001"/>
              <a:chOff x="2408632" y="571499"/>
              <a:chExt cx="7374734" cy="571500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0FFCE58-F5F3-49CF-BE37-984AC9CD67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784" t="11966" r="14882" b="14701"/>
              <a:stretch/>
            </p:blipFill>
            <p:spPr>
              <a:xfrm>
                <a:off x="2408632" y="610350"/>
                <a:ext cx="7356830" cy="5246046"/>
              </a:xfrm>
              <a:custGeom>
                <a:avLst/>
                <a:gdLst>
                  <a:gd name="connsiteX0" fmla="*/ 347543 w 7356830"/>
                  <a:gd name="connsiteY0" fmla="*/ 0 h 5246046"/>
                  <a:gd name="connsiteX1" fmla="*/ 7075852 w 7356830"/>
                  <a:gd name="connsiteY1" fmla="*/ 0 h 5246046"/>
                  <a:gd name="connsiteX2" fmla="*/ 7075852 w 7356830"/>
                  <a:gd name="connsiteY2" fmla="*/ 213411 h 5246046"/>
                  <a:gd name="connsiteX3" fmla="*/ 7356830 w 7356830"/>
                  <a:gd name="connsiteY3" fmla="*/ 213411 h 5246046"/>
                  <a:gd name="connsiteX4" fmla="*/ 7356830 w 7356830"/>
                  <a:gd name="connsiteY4" fmla="*/ 4600047 h 5246046"/>
                  <a:gd name="connsiteX5" fmla="*/ 6710831 w 7356830"/>
                  <a:gd name="connsiteY5" fmla="*/ 5246046 h 5246046"/>
                  <a:gd name="connsiteX6" fmla="*/ 0 w 7356830"/>
                  <a:gd name="connsiteY6" fmla="*/ 5246046 h 5246046"/>
                  <a:gd name="connsiteX7" fmla="*/ 0 w 7356830"/>
                  <a:gd name="connsiteY7" fmla="*/ 244158 h 5246046"/>
                  <a:gd name="connsiteX8" fmla="*/ 347543 w 7356830"/>
                  <a:gd name="connsiteY8" fmla="*/ 244158 h 524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56830" h="5246046">
                    <a:moveTo>
                      <a:pt x="347543" y="0"/>
                    </a:moveTo>
                    <a:lnTo>
                      <a:pt x="7075852" y="0"/>
                    </a:lnTo>
                    <a:lnTo>
                      <a:pt x="7075852" y="213411"/>
                    </a:lnTo>
                    <a:lnTo>
                      <a:pt x="7356830" y="213411"/>
                    </a:lnTo>
                    <a:lnTo>
                      <a:pt x="7356830" y="4600047"/>
                    </a:lnTo>
                    <a:lnTo>
                      <a:pt x="6710831" y="5246046"/>
                    </a:lnTo>
                    <a:lnTo>
                      <a:pt x="0" y="5246046"/>
                    </a:lnTo>
                    <a:lnTo>
                      <a:pt x="0" y="244158"/>
                    </a:lnTo>
                    <a:lnTo>
                      <a:pt x="347543" y="244158"/>
                    </a:lnTo>
                    <a:close/>
                  </a:path>
                </a:pathLst>
              </a:cu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F198014-4855-4800-8306-4CA326096D0C}"/>
                  </a:ext>
                </a:extLst>
              </p:cNvPr>
              <p:cNvGrpSpPr/>
              <p:nvPr/>
            </p:nvGrpSpPr>
            <p:grpSpPr>
              <a:xfrm>
                <a:off x="2408633" y="571499"/>
                <a:ext cx="7374733" cy="5715001"/>
                <a:chOff x="2548712" y="527277"/>
                <a:chExt cx="7374733" cy="5715001"/>
              </a:xfrm>
            </p:grpSpPr>
            <p:pic>
              <p:nvPicPr>
                <p:cNvPr id="11" name="Picture 10" descr="A close up of a screen&#10;&#10;Description automatically generated">
                  <a:extLst>
                    <a:ext uri="{FF2B5EF4-FFF2-40B4-BE49-F238E27FC236}">
                      <a16:creationId xmlns:a16="http://schemas.microsoft.com/office/drawing/2014/main" id="{8EF81929-42E9-48C3-9C21-C1686286D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65" t="2711" r="2588" b="9745"/>
                <a:stretch>
                  <a:fillRect/>
                </a:stretch>
              </p:blipFill>
              <p:spPr>
                <a:xfrm>
                  <a:off x="2548713" y="541791"/>
                  <a:ext cx="7321424" cy="5255869"/>
                </a:xfrm>
                <a:custGeom>
                  <a:avLst/>
                  <a:gdLst>
                    <a:gd name="connsiteX0" fmla="*/ 3588544 w 7289005"/>
                    <a:gd name="connsiteY0" fmla="*/ 0 h 5245895"/>
                    <a:gd name="connsiteX1" fmla="*/ 3588544 w 7289005"/>
                    <a:gd name="connsiteY1" fmla="*/ 1 h 5245895"/>
                    <a:gd name="connsiteX2" fmla="*/ 6938961 w 7289005"/>
                    <a:gd name="connsiteY2" fmla="*/ 1 h 5245895"/>
                    <a:gd name="connsiteX3" fmla="*/ 6938961 w 7289005"/>
                    <a:gd name="connsiteY3" fmla="*/ 240507 h 5245895"/>
                    <a:gd name="connsiteX4" fmla="*/ 7289005 w 7289005"/>
                    <a:gd name="connsiteY4" fmla="*/ 240507 h 5245895"/>
                    <a:gd name="connsiteX5" fmla="*/ 7289005 w 7289005"/>
                    <a:gd name="connsiteY5" fmla="*/ 371476 h 5245895"/>
                    <a:gd name="connsiteX6" fmla="*/ 7289005 w 7289005"/>
                    <a:gd name="connsiteY6" fmla="*/ 4612184 h 5245895"/>
                    <a:gd name="connsiteX7" fmla="*/ 6655405 w 7289005"/>
                    <a:gd name="connsiteY7" fmla="*/ 5245895 h 5245895"/>
                    <a:gd name="connsiteX8" fmla="*/ 0 w 7289005"/>
                    <a:gd name="connsiteY8" fmla="*/ 5245895 h 5245895"/>
                    <a:gd name="connsiteX9" fmla="*/ 0 w 7289005"/>
                    <a:gd name="connsiteY9" fmla="*/ 371476 h 5245895"/>
                    <a:gd name="connsiteX10" fmla="*/ 3224213 w 7289005"/>
                    <a:gd name="connsiteY10" fmla="*/ 371476 h 5245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9005" h="5245895">
                      <a:moveTo>
                        <a:pt x="3588544" y="0"/>
                      </a:moveTo>
                      <a:lnTo>
                        <a:pt x="3588544" y="1"/>
                      </a:lnTo>
                      <a:lnTo>
                        <a:pt x="6938961" y="1"/>
                      </a:lnTo>
                      <a:lnTo>
                        <a:pt x="6938961" y="240507"/>
                      </a:lnTo>
                      <a:lnTo>
                        <a:pt x="7289005" y="240507"/>
                      </a:lnTo>
                      <a:lnTo>
                        <a:pt x="7289005" y="371476"/>
                      </a:lnTo>
                      <a:lnTo>
                        <a:pt x="7289005" y="4612184"/>
                      </a:lnTo>
                      <a:lnTo>
                        <a:pt x="6655405" y="5245895"/>
                      </a:lnTo>
                      <a:lnTo>
                        <a:pt x="0" y="5245895"/>
                      </a:lnTo>
                      <a:lnTo>
                        <a:pt x="0" y="371476"/>
                      </a:lnTo>
                      <a:lnTo>
                        <a:pt x="3224213" y="371476"/>
                      </a:lnTo>
                      <a:close/>
                    </a:path>
                  </a:pathLst>
                </a:custGeom>
              </p:spPr>
            </p:pic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E1164982-DEFD-4460-BAEE-2D47D1821BD3}"/>
                    </a:ext>
                  </a:extLst>
                </p:cNvPr>
                <p:cNvGrpSpPr/>
                <p:nvPr/>
              </p:nvGrpSpPr>
              <p:grpSpPr>
                <a:xfrm>
                  <a:off x="2548712" y="527277"/>
                  <a:ext cx="7374733" cy="5715001"/>
                  <a:chOff x="2548712" y="527277"/>
                  <a:chExt cx="7374733" cy="5715001"/>
                </a:xfrm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83780217-9675-42B6-BF44-4633E7910935}"/>
                      </a:ext>
                    </a:extLst>
                  </p:cNvPr>
                  <p:cNvSpPr/>
                  <p:nvPr/>
                </p:nvSpPr>
                <p:spPr>
                  <a:xfrm>
                    <a:off x="2548712" y="527277"/>
                    <a:ext cx="7374733" cy="5715001"/>
                  </a:xfrm>
                  <a:custGeom>
                    <a:avLst/>
                    <a:gdLst>
                      <a:gd name="connsiteX0" fmla="*/ 1 w 7374733"/>
                      <a:gd name="connsiteY0" fmla="*/ 5636419 h 5715001"/>
                      <a:gd name="connsiteX1" fmla="*/ 2 w 7374733"/>
                      <a:gd name="connsiteY1" fmla="*/ 5636420 h 5715001"/>
                      <a:gd name="connsiteX2" fmla="*/ 2 w 7374733"/>
                      <a:gd name="connsiteY2" fmla="*/ 5715001 h 5715001"/>
                      <a:gd name="connsiteX3" fmla="*/ 1 w 7374733"/>
                      <a:gd name="connsiteY3" fmla="*/ 5715001 h 5715001"/>
                      <a:gd name="connsiteX4" fmla="*/ 3607596 w 7374733"/>
                      <a:gd name="connsiteY4" fmla="*/ 23812 h 5715001"/>
                      <a:gd name="connsiteX5" fmla="*/ 3243265 w 7374733"/>
                      <a:gd name="connsiteY5" fmla="*/ 395288 h 5715001"/>
                      <a:gd name="connsiteX6" fmla="*/ 19052 w 7374733"/>
                      <a:gd name="connsiteY6" fmla="*/ 395288 h 5715001"/>
                      <a:gd name="connsiteX7" fmla="*/ 19052 w 7374733"/>
                      <a:gd name="connsiteY7" fmla="*/ 5269707 h 5715001"/>
                      <a:gd name="connsiteX8" fmla="*/ 6674457 w 7374733"/>
                      <a:gd name="connsiteY8" fmla="*/ 5269707 h 5715001"/>
                      <a:gd name="connsiteX9" fmla="*/ 7308057 w 7374733"/>
                      <a:gd name="connsiteY9" fmla="*/ 4635996 h 5715001"/>
                      <a:gd name="connsiteX10" fmla="*/ 7308057 w 7374733"/>
                      <a:gd name="connsiteY10" fmla="*/ 395288 h 5715001"/>
                      <a:gd name="connsiteX11" fmla="*/ 7308057 w 7374733"/>
                      <a:gd name="connsiteY11" fmla="*/ 264319 h 5715001"/>
                      <a:gd name="connsiteX12" fmla="*/ 6958013 w 7374733"/>
                      <a:gd name="connsiteY12" fmla="*/ 264319 h 5715001"/>
                      <a:gd name="connsiteX13" fmla="*/ 6958013 w 7374733"/>
                      <a:gd name="connsiteY13" fmla="*/ 23813 h 5715001"/>
                      <a:gd name="connsiteX14" fmla="*/ 3607596 w 7374733"/>
                      <a:gd name="connsiteY14" fmla="*/ 23813 h 5715001"/>
                      <a:gd name="connsiteX15" fmla="*/ 0 w 7374733"/>
                      <a:gd name="connsiteY15" fmla="*/ 2 h 5715001"/>
                      <a:gd name="connsiteX16" fmla="*/ 2 w 7374733"/>
                      <a:gd name="connsiteY16" fmla="*/ 2 h 5715001"/>
                      <a:gd name="connsiteX17" fmla="*/ 2 w 7374733"/>
                      <a:gd name="connsiteY17" fmla="*/ 133415 h 5715001"/>
                      <a:gd name="connsiteX18" fmla="*/ 0 w 7374733"/>
                      <a:gd name="connsiteY18" fmla="*/ 133417 h 5715001"/>
                      <a:gd name="connsiteX19" fmla="*/ 2 w 7374733"/>
                      <a:gd name="connsiteY19" fmla="*/ 1 h 5715001"/>
                      <a:gd name="connsiteX20" fmla="*/ 7117558 w 7374733"/>
                      <a:gd name="connsiteY20" fmla="*/ 1 h 5715001"/>
                      <a:gd name="connsiteX21" fmla="*/ 7117558 w 7374733"/>
                      <a:gd name="connsiteY21" fmla="*/ 238126 h 5715001"/>
                      <a:gd name="connsiteX22" fmla="*/ 7374733 w 7374733"/>
                      <a:gd name="connsiteY22" fmla="*/ 238126 h 5715001"/>
                      <a:gd name="connsiteX23" fmla="*/ 7374733 w 7374733"/>
                      <a:gd name="connsiteY23" fmla="*/ 4710113 h 5715001"/>
                      <a:gd name="connsiteX24" fmla="*/ 6815411 w 7374733"/>
                      <a:gd name="connsiteY24" fmla="*/ 5269707 h 5715001"/>
                      <a:gd name="connsiteX25" fmla="*/ 6370333 w 7374733"/>
                      <a:gd name="connsiteY25" fmla="*/ 5715001 h 5715001"/>
                      <a:gd name="connsiteX26" fmla="*/ 78621 w 7374733"/>
                      <a:gd name="connsiteY26" fmla="*/ 5715001 h 5715001"/>
                      <a:gd name="connsiteX27" fmla="*/ 2 w 7374733"/>
                      <a:gd name="connsiteY27" fmla="*/ 5636420 h 5715001"/>
                      <a:gd name="connsiteX28" fmla="*/ 2 w 7374733"/>
                      <a:gd name="connsiteY28" fmla="*/ 133415 h 5715001"/>
                      <a:gd name="connsiteX29" fmla="*/ 133351 w 7374733"/>
                      <a:gd name="connsiteY29" fmla="*/ 2 h 5715001"/>
                      <a:gd name="connsiteX30" fmla="*/ 2 w 7374733"/>
                      <a:gd name="connsiteY30" fmla="*/ 2 h 5715001"/>
                      <a:gd name="connsiteX31" fmla="*/ 7117558 w 7374733"/>
                      <a:gd name="connsiteY31" fmla="*/ 0 h 5715001"/>
                      <a:gd name="connsiteX32" fmla="*/ 7374733 w 7374733"/>
                      <a:gd name="connsiteY32" fmla="*/ 0 h 5715001"/>
                      <a:gd name="connsiteX33" fmla="*/ 7374733 w 7374733"/>
                      <a:gd name="connsiteY33" fmla="*/ 1 h 5715001"/>
                      <a:gd name="connsiteX34" fmla="*/ 7117558 w 7374733"/>
                      <a:gd name="connsiteY34" fmla="*/ 1 h 5715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7374733" h="5715001">
                        <a:moveTo>
                          <a:pt x="1" y="5636419"/>
                        </a:moveTo>
                        <a:lnTo>
                          <a:pt x="2" y="5636420"/>
                        </a:lnTo>
                        <a:lnTo>
                          <a:pt x="2" y="5715001"/>
                        </a:lnTo>
                        <a:lnTo>
                          <a:pt x="1" y="5715001"/>
                        </a:lnTo>
                        <a:close/>
                        <a:moveTo>
                          <a:pt x="3607596" y="23812"/>
                        </a:moveTo>
                        <a:lnTo>
                          <a:pt x="3243265" y="395288"/>
                        </a:lnTo>
                        <a:lnTo>
                          <a:pt x="19052" y="395288"/>
                        </a:lnTo>
                        <a:lnTo>
                          <a:pt x="19052" y="5269707"/>
                        </a:lnTo>
                        <a:lnTo>
                          <a:pt x="6674457" y="5269707"/>
                        </a:lnTo>
                        <a:lnTo>
                          <a:pt x="7308057" y="4635996"/>
                        </a:lnTo>
                        <a:lnTo>
                          <a:pt x="7308057" y="395288"/>
                        </a:lnTo>
                        <a:lnTo>
                          <a:pt x="7308057" y="264319"/>
                        </a:lnTo>
                        <a:lnTo>
                          <a:pt x="6958013" y="264319"/>
                        </a:lnTo>
                        <a:lnTo>
                          <a:pt x="6958013" y="23813"/>
                        </a:lnTo>
                        <a:lnTo>
                          <a:pt x="3607596" y="23813"/>
                        </a:lnTo>
                        <a:close/>
                        <a:moveTo>
                          <a:pt x="0" y="2"/>
                        </a:moveTo>
                        <a:lnTo>
                          <a:pt x="2" y="2"/>
                        </a:lnTo>
                        <a:lnTo>
                          <a:pt x="2" y="133415"/>
                        </a:lnTo>
                        <a:lnTo>
                          <a:pt x="0" y="133417"/>
                        </a:lnTo>
                        <a:close/>
                        <a:moveTo>
                          <a:pt x="2" y="1"/>
                        </a:moveTo>
                        <a:lnTo>
                          <a:pt x="7117558" y="1"/>
                        </a:lnTo>
                        <a:lnTo>
                          <a:pt x="7117558" y="238126"/>
                        </a:lnTo>
                        <a:lnTo>
                          <a:pt x="7374733" y="238126"/>
                        </a:lnTo>
                        <a:lnTo>
                          <a:pt x="7374733" y="4710113"/>
                        </a:lnTo>
                        <a:lnTo>
                          <a:pt x="6815411" y="5269707"/>
                        </a:lnTo>
                        <a:lnTo>
                          <a:pt x="6370333" y="5715001"/>
                        </a:lnTo>
                        <a:lnTo>
                          <a:pt x="78621" y="5715001"/>
                        </a:lnTo>
                        <a:lnTo>
                          <a:pt x="2" y="5636420"/>
                        </a:lnTo>
                        <a:lnTo>
                          <a:pt x="2" y="133415"/>
                        </a:lnTo>
                        <a:lnTo>
                          <a:pt x="133351" y="2"/>
                        </a:lnTo>
                        <a:lnTo>
                          <a:pt x="2" y="2"/>
                        </a:lnTo>
                        <a:close/>
                        <a:moveTo>
                          <a:pt x="7117558" y="0"/>
                        </a:moveTo>
                        <a:lnTo>
                          <a:pt x="7374733" y="0"/>
                        </a:lnTo>
                        <a:lnTo>
                          <a:pt x="7374733" y="1"/>
                        </a:lnTo>
                        <a:lnTo>
                          <a:pt x="7117558" y="1"/>
                        </a:lnTo>
                        <a:close/>
                      </a:path>
                    </a:pathLst>
                  </a:custGeom>
                  <a:solidFill>
                    <a:srgbClr val="F2FFFF"/>
                  </a:solidFill>
                  <a:ln>
                    <a:noFill/>
                  </a:ln>
                  <a:effectLst>
                    <a:glow rad="127000">
                      <a:schemeClr val="bg1">
                        <a:alpha val="25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15" name="Picture 14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59111085-BABE-4817-851F-E35C5DCCA9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26" t="2585" r="56397" b="90995"/>
                  <a:stretch>
                    <a:fillRect/>
                  </a:stretch>
                </p:blipFill>
                <p:spPr>
                  <a:xfrm>
                    <a:off x="2914158" y="535823"/>
                    <a:ext cx="2862017" cy="384724"/>
                  </a:xfrm>
                  <a:custGeom>
                    <a:avLst/>
                    <a:gdLst>
                      <a:gd name="connsiteX0" fmla="*/ 0 w 2862017"/>
                      <a:gd name="connsiteY0" fmla="*/ 0 h 384724"/>
                      <a:gd name="connsiteX1" fmla="*/ 2862017 w 2862017"/>
                      <a:gd name="connsiteY1" fmla="*/ 0 h 384724"/>
                      <a:gd name="connsiteX2" fmla="*/ 2862017 w 2862017"/>
                      <a:gd name="connsiteY2" fmla="*/ 384724 h 384724"/>
                      <a:gd name="connsiteX3" fmla="*/ 0 w 2862017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862017" h="384724">
                        <a:moveTo>
                          <a:pt x="0" y="0"/>
                        </a:moveTo>
                        <a:lnTo>
                          <a:pt x="2862017" y="0"/>
                        </a:lnTo>
                        <a:lnTo>
                          <a:pt x="2862017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pic>
                <p:nvPicPr>
                  <p:cNvPr id="16" name="Picture 15" descr="A close up of a screen&#10;&#10;Description automatically generated">
                    <a:extLst>
                      <a:ext uri="{FF2B5EF4-FFF2-40B4-BE49-F238E27FC236}">
                        <a16:creationId xmlns:a16="http://schemas.microsoft.com/office/drawing/2014/main" id="{0EE3CA9D-0676-4E3A-9021-21188C9DEA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clrChange>
                      <a:clrFrom>
                        <a:srgbClr val="EAF5E5"/>
                      </a:clrFrom>
                      <a:clrTo>
                        <a:srgbClr val="EAF5E5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59" t="90769" r="74552" b="2810"/>
                  <a:stretch>
                    <a:fillRect/>
                  </a:stretch>
                </p:blipFill>
                <p:spPr>
                  <a:xfrm>
                    <a:off x="2566617" y="5836509"/>
                    <a:ext cx="1778549" cy="384724"/>
                  </a:xfrm>
                  <a:custGeom>
                    <a:avLst/>
                    <a:gdLst>
                      <a:gd name="connsiteX0" fmla="*/ 0 w 1778549"/>
                      <a:gd name="connsiteY0" fmla="*/ 0 h 384724"/>
                      <a:gd name="connsiteX1" fmla="*/ 1778549 w 1778549"/>
                      <a:gd name="connsiteY1" fmla="*/ 0 h 384724"/>
                      <a:gd name="connsiteX2" fmla="*/ 1778549 w 1778549"/>
                      <a:gd name="connsiteY2" fmla="*/ 384724 h 384724"/>
                      <a:gd name="connsiteX3" fmla="*/ 0 w 1778549"/>
                      <a:gd name="connsiteY3" fmla="*/ 384724 h 384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8549" h="384724">
                        <a:moveTo>
                          <a:pt x="0" y="0"/>
                        </a:moveTo>
                        <a:lnTo>
                          <a:pt x="1778549" y="0"/>
                        </a:lnTo>
                        <a:lnTo>
                          <a:pt x="1778549" y="384724"/>
                        </a:lnTo>
                        <a:lnTo>
                          <a:pt x="0" y="384724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7" name="Rectangle: Diagonal Corners Snipped 16">
                    <a:extLst>
                      <a:ext uri="{FF2B5EF4-FFF2-40B4-BE49-F238E27FC236}">
                        <a16:creationId xmlns:a16="http://schemas.microsoft.com/office/drawing/2014/main" id="{D5F519ED-16BC-40DF-907D-154AF0189FD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547544" y="5854313"/>
                    <a:ext cx="69628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" name="Rectangle: Diagonal Corners Snipped 17">
                    <a:extLst>
                      <a:ext uri="{FF2B5EF4-FFF2-40B4-BE49-F238E27FC236}">
                        <a16:creationId xmlns:a16="http://schemas.microsoft.com/office/drawing/2014/main" id="{97B8121D-F4C2-4977-BEAD-D7F9CE644C2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5446208" y="5854313"/>
                    <a:ext cx="3493006" cy="349116"/>
                  </a:xfrm>
                  <a:prstGeom prst="snip2DiagRect">
                    <a:avLst>
                      <a:gd name="adj1" fmla="val 11078"/>
                      <a:gd name="adj2" fmla="val 10884"/>
                    </a:avLst>
                  </a:prstGeom>
                  <a:solidFill>
                    <a:srgbClr val="354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374661-4B50-42E5-9903-77B2FCBDEE6D}"/>
                </a:ext>
              </a:extLst>
            </p:cNvPr>
            <p:cNvSpPr txBox="1"/>
            <p:nvPr/>
          </p:nvSpPr>
          <p:spPr>
            <a:xfrm>
              <a:off x="5306128" y="5896123"/>
              <a:ext cx="34930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latin typeface="Supertext 01" panose="00000400000000000000" pitchFamily="2" charset="0"/>
                </a:rPr>
                <a:t>ZOLTAN CONTROLLED SECTOR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793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47</Words>
  <Application>Microsoft Office PowerPoint</Application>
  <PresentationFormat>Widescreen</PresentationFormat>
  <Paragraphs>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Supertext 01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Gilad</dc:creator>
  <cp:lastModifiedBy> </cp:lastModifiedBy>
  <cp:revision>111</cp:revision>
  <dcterms:created xsi:type="dcterms:W3CDTF">2020-10-28T21:04:46Z</dcterms:created>
  <dcterms:modified xsi:type="dcterms:W3CDTF">2020-12-18T17:17:23Z</dcterms:modified>
</cp:coreProperties>
</file>